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38.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395" r:id="rId2"/>
    <p:sldId id="393" r:id="rId3"/>
    <p:sldId id="391" r:id="rId4"/>
    <p:sldId id="392" r:id="rId5"/>
    <p:sldId id="388" r:id="rId6"/>
    <p:sldId id="39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men Kronawettleitner" initials="CK" lastIdx="1" clrIdx="0">
    <p:extLst>
      <p:ext uri="{19B8F6BF-5375-455C-9EA6-DF929625EA0E}">
        <p15:presenceInfo xmlns:p15="http://schemas.microsoft.com/office/powerpoint/2012/main" userId="S::Carmen_Kronawettleit@medel.com::3e40a458-bea7-4fef-a9ca-b5d63ed57d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120" y="6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A: Title">
    <p:bg>
      <p:bgPr>
        <a:solidFill>
          <a:schemeClr val="bg1"/>
        </a:solid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F0E68906-42DC-8145-9805-554D44878572}"/>
              </a:ext>
            </a:extLst>
          </p:cNvPr>
          <p:cNvSpPr>
            <a:spLocks noGrp="1"/>
          </p:cNvSpPr>
          <p:nvPr>
            <p:ph type="pic" sz="quarter" idx="11"/>
          </p:nvPr>
        </p:nvSpPr>
        <p:spPr>
          <a:xfrm>
            <a:off x="0" y="-1"/>
            <a:ext cx="12192000" cy="6932368"/>
          </a:xfrm>
        </p:spPr>
        <p:txBody>
          <a:bodyPr>
            <a:normAutofit/>
          </a:bodyPr>
          <a:lstStyle>
            <a:lvl1pPr marL="0" indent="0">
              <a:buNone/>
              <a:defRPr/>
            </a:lvl1pPr>
          </a:lstStyle>
          <a:p>
            <a:r>
              <a:rPr lang="en-US"/>
              <a:t>Click icon to add picture</a:t>
            </a:r>
            <a:endParaRPr lang="en-GB" dirty="0"/>
          </a:p>
        </p:txBody>
      </p:sp>
      <p:sp>
        <p:nvSpPr>
          <p:cNvPr id="20" name="Text Placeholder 5">
            <a:extLst>
              <a:ext uri="{FF2B5EF4-FFF2-40B4-BE49-F238E27FC236}">
                <a16:creationId xmlns:a16="http://schemas.microsoft.com/office/drawing/2014/main" id="{8698FCE5-4C35-0544-AC46-F51ADB3917A2}"/>
              </a:ext>
            </a:extLst>
          </p:cNvPr>
          <p:cNvSpPr>
            <a:spLocks noGrp="1"/>
          </p:cNvSpPr>
          <p:nvPr>
            <p:ph type="body" sz="quarter" idx="14"/>
          </p:nvPr>
        </p:nvSpPr>
        <p:spPr>
          <a:xfrm>
            <a:off x="0" y="3888128"/>
            <a:ext cx="12192000" cy="1510136"/>
          </a:xfrm>
          <a:solidFill>
            <a:schemeClr val="accent3"/>
          </a:solidFill>
        </p:spPr>
        <p:txBody>
          <a:bodyPr wrap="none" lIns="216000" tIns="180000" rIns="0">
            <a:noAutofit/>
          </a:bodyPr>
          <a:lstStyle>
            <a:lvl1pPr marL="0" indent="0" algn="ctr">
              <a:buNone/>
              <a:defRPr sz="4395">
                <a:solidFill>
                  <a:schemeClr val="accent3"/>
                </a:solidFill>
              </a:defRPr>
            </a:lvl1pPr>
          </a:lstStyle>
          <a:p>
            <a:pPr lvl="0"/>
            <a:r>
              <a:rPr lang="en-US"/>
              <a:t>Click to edit Master text styles</a:t>
            </a:r>
          </a:p>
        </p:txBody>
      </p:sp>
      <p:sp>
        <p:nvSpPr>
          <p:cNvPr id="18" name="Text Placeholder 5">
            <a:extLst>
              <a:ext uri="{FF2B5EF4-FFF2-40B4-BE49-F238E27FC236}">
                <a16:creationId xmlns:a16="http://schemas.microsoft.com/office/drawing/2014/main" id="{4B2B7B11-33AD-C74A-9F11-6101EB9EED75}"/>
              </a:ext>
            </a:extLst>
          </p:cNvPr>
          <p:cNvSpPr>
            <a:spLocks noGrp="1"/>
          </p:cNvSpPr>
          <p:nvPr>
            <p:ph type="body" sz="quarter" idx="13" hasCustomPrompt="1"/>
          </p:nvPr>
        </p:nvSpPr>
        <p:spPr>
          <a:xfrm>
            <a:off x="-4781" y="5398262"/>
            <a:ext cx="12196781" cy="1534106"/>
          </a:xfrm>
          <a:solidFill>
            <a:schemeClr val="tx1">
              <a:alpha val="80000"/>
            </a:schemeClr>
          </a:solidFill>
        </p:spPr>
        <p:txBody>
          <a:bodyPr wrap="none" lIns="468000" tIns="432000" rIns="0">
            <a:noAutofit/>
          </a:bodyPr>
          <a:lstStyle>
            <a:lvl1pPr marL="0" indent="0">
              <a:buNone/>
              <a:defRPr sz="2264">
                <a:solidFill>
                  <a:schemeClr val="bg2"/>
                </a:solidFill>
              </a:defRPr>
            </a:lvl1pPr>
          </a:lstStyle>
          <a:p>
            <a:pPr lvl="0"/>
            <a:r>
              <a:rPr lang="en-GB" dirty="0"/>
              <a:t>First Name Last Name – Name of the Event</a:t>
            </a:r>
          </a:p>
        </p:txBody>
      </p:sp>
      <p:sp>
        <p:nvSpPr>
          <p:cNvPr id="22" name="Text Placeholder 5">
            <a:extLst>
              <a:ext uri="{FF2B5EF4-FFF2-40B4-BE49-F238E27FC236}">
                <a16:creationId xmlns:a16="http://schemas.microsoft.com/office/drawing/2014/main" id="{F3947D45-8D24-DA46-80F2-AA76A8F951BF}"/>
              </a:ext>
            </a:extLst>
          </p:cNvPr>
          <p:cNvSpPr>
            <a:spLocks noGrp="1"/>
          </p:cNvSpPr>
          <p:nvPr>
            <p:ph type="body" sz="quarter" idx="12" hasCustomPrompt="1"/>
          </p:nvPr>
        </p:nvSpPr>
        <p:spPr>
          <a:xfrm>
            <a:off x="321604" y="3888128"/>
            <a:ext cx="11548800" cy="1510136"/>
          </a:xfrm>
          <a:solidFill>
            <a:schemeClr val="accent1"/>
          </a:solidFill>
        </p:spPr>
        <p:txBody>
          <a:bodyPr wrap="none" lIns="216000" tIns="144000" rIns="0">
            <a:noAutofit/>
          </a:bodyPr>
          <a:lstStyle>
            <a:lvl1pPr marL="0" indent="0">
              <a:buNone/>
              <a:defRPr sz="4395">
                <a:solidFill>
                  <a:schemeClr val="bg1"/>
                </a:solidFill>
              </a:defRPr>
            </a:lvl1pPr>
          </a:lstStyle>
          <a:p>
            <a:pPr lvl="0"/>
            <a:r>
              <a:rPr lang="en-GB" dirty="0"/>
              <a:t>Headline</a:t>
            </a:r>
          </a:p>
        </p:txBody>
      </p:sp>
      <p:sp>
        <p:nvSpPr>
          <p:cNvPr id="26" name="Untertitel 2">
            <a:extLst>
              <a:ext uri="{FF2B5EF4-FFF2-40B4-BE49-F238E27FC236}">
                <a16:creationId xmlns:a16="http://schemas.microsoft.com/office/drawing/2014/main" id="{E952A2BD-EBFD-BB46-BE5C-291780D4122E}"/>
              </a:ext>
            </a:extLst>
          </p:cNvPr>
          <p:cNvSpPr>
            <a:spLocks noGrp="1"/>
          </p:cNvSpPr>
          <p:nvPr>
            <p:ph type="subTitle" idx="1" hasCustomPrompt="1"/>
          </p:nvPr>
        </p:nvSpPr>
        <p:spPr>
          <a:xfrm>
            <a:off x="613917" y="4747542"/>
            <a:ext cx="11142851" cy="416576"/>
          </a:xfrm>
        </p:spPr>
        <p:txBody>
          <a:bodyPr anchor="t">
            <a:noAutofit/>
          </a:bodyPr>
          <a:lstStyle>
            <a:lvl1pPr marL="0" indent="0" algn="l">
              <a:buFont typeface="Arial" panose="020B0604020202020204" pitchFamily="34" charset="0"/>
              <a:buNone/>
              <a:defRPr sz="3263">
                <a:solidFill>
                  <a:schemeClr val="bg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28" name="Vertical Text Placeholder 7">
            <a:extLst>
              <a:ext uri="{FF2B5EF4-FFF2-40B4-BE49-F238E27FC236}">
                <a16:creationId xmlns:a16="http://schemas.microsoft.com/office/drawing/2014/main" id="{1CB0CC85-3C4E-BB41-B9E0-43CFD3D2D633}"/>
              </a:ext>
            </a:extLst>
          </p:cNvPr>
          <p:cNvSpPr>
            <a:spLocks noGrp="1"/>
          </p:cNvSpPr>
          <p:nvPr>
            <p:ph type="body" orient="vert" sz="quarter" idx="15" hasCustomPrompt="1"/>
          </p:nvPr>
        </p:nvSpPr>
        <p:spPr>
          <a:xfrm rot="10800000">
            <a:off x="158820" y="5538827"/>
            <a:ext cx="90400" cy="682841"/>
          </a:xfrm>
        </p:spPr>
        <p:txBody>
          <a:bodyPr vert="eaVert" wrap="none">
            <a:noAutofit/>
          </a:bodyPr>
          <a:lstStyle>
            <a:lvl1pPr marL="0" indent="0">
              <a:buNone/>
              <a:defRPr sz="799">
                <a:solidFill>
                  <a:schemeClr val="bg2"/>
                </a:solidFill>
              </a:defRPr>
            </a:lvl1pPr>
            <a:lvl2pPr>
              <a:defRPr sz="799">
                <a:solidFill>
                  <a:schemeClr val="bg2"/>
                </a:solidFill>
              </a:defRPr>
            </a:lvl2pPr>
            <a:lvl3pPr>
              <a:defRPr sz="799">
                <a:solidFill>
                  <a:schemeClr val="bg2"/>
                </a:solidFill>
              </a:defRPr>
            </a:lvl3pPr>
            <a:lvl4pPr>
              <a:defRPr sz="799">
                <a:solidFill>
                  <a:schemeClr val="bg2"/>
                </a:solidFill>
              </a:defRPr>
            </a:lvl4pPr>
            <a:lvl5pPr>
              <a:defRPr sz="799">
                <a:solidFill>
                  <a:schemeClr val="bg2"/>
                </a:solidFill>
              </a:defRPr>
            </a:lvl5pPr>
          </a:lstStyle>
          <a:p>
            <a:pPr lvl="0"/>
            <a:r>
              <a:rPr lang="en-US" dirty="0"/>
              <a:t>XXXXX r1.0</a:t>
            </a:r>
            <a:endParaRPr lang="en-GB" dirty="0"/>
          </a:p>
        </p:txBody>
      </p:sp>
      <p:sp>
        <p:nvSpPr>
          <p:cNvPr id="9" name="Picture Placeholder 2">
            <a:extLst>
              <a:ext uri="{FF2B5EF4-FFF2-40B4-BE49-F238E27FC236}">
                <a16:creationId xmlns:a16="http://schemas.microsoft.com/office/drawing/2014/main" id="{173850F1-2AC9-564C-8C91-2251B48C9CF3}"/>
              </a:ext>
            </a:extLst>
          </p:cNvPr>
          <p:cNvSpPr>
            <a:spLocks noGrp="1"/>
          </p:cNvSpPr>
          <p:nvPr>
            <p:ph type="pic" sz="quarter" idx="22" hasCustomPrompt="1"/>
          </p:nvPr>
        </p:nvSpPr>
        <p:spPr>
          <a:xfrm>
            <a:off x="10494277" y="424926"/>
            <a:ext cx="1697723" cy="422811"/>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36694054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bg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609600" y="2040066"/>
            <a:ext cx="11140800" cy="4393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613922" y="1167533"/>
            <a:ext cx="11142845" cy="416576"/>
          </a:xfrm>
        </p:spPr>
        <p:txBody>
          <a:bodyPr anchor="t">
            <a:noAutofit/>
          </a:bodyPr>
          <a:lstStyle>
            <a:lvl1pPr marL="0" indent="0" algn="l">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613921" y="486182"/>
            <a:ext cx="11142847" cy="663542"/>
          </a:xfrm>
          <a:prstGeom prst="rect">
            <a:avLst/>
          </a:prstGeom>
        </p:spPr>
        <p:txBody>
          <a:bodyPr wrap="square" lIns="0" anchor="t">
            <a:noAutofit/>
          </a:bodyPr>
          <a:lstStyle>
            <a:lvl1pPr algn="l">
              <a:defRPr sz="4395">
                <a:solidFill>
                  <a:schemeClr val="accent1"/>
                </a:solidFill>
                <a:latin typeface="Signa Offc Pro Light" panose="020B0504030101020102" pitchFamily="34" charset="77"/>
              </a:defRPr>
            </a:lvl1pPr>
          </a:lstStyle>
          <a:p>
            <a:r>
              <a:rPr lang="en-GB" noProof="0" dirty="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613921" y="6213742"/>
            <a:ext cx="5279883"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algn="r"/>
            <a:r>
              <a:rPr lang="en-GB" sz="799" dirty="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609601" y="6507127"/>
            <a:ext cx="5284204" cy="245747"/>
          </a:xfrm>
        </p:spPr>
        <p:txBody>
          <a:bodyPr anchor="ctr">
            <a:noAutofit/>
          </a:bodyPr>
          <a:lstStyle>
            <a:lvl1pPr marL="0" inden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1" name="Picture Placeholder 2">
            <a:extLst>
              <a:ext uri="{FF2B5EF4-FFF2-40B4-BE49-F238E27FC236}">
                <a16:creationId xmlns:a16="http://schemas.microsoft.com/office/drawing/2014/main" id="{72617A67-3659-AF4A-8878-69221007FD03}"/>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3328991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bg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6477621" y="2040066"/>
            <a:ext cx="5278967" cy="4393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609601" y="2040066"/>
            <a:ext cx="5278967" cy="4393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613922" y="1167533"/>
            <a:ext cx="1114284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613921" y="486182"/>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613921" y="6213742"/>
            <a:ext cx="5279883"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6475576" y="6213742"/>
            <a:ext cx="5280000"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609601" y="6507127"/>
            <a:ext cx="5284204"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4" name="Picture Placeholder 2">
            <a:extLst>
              <a:ext uri="{FF2B5EF4-FFF2-40B4-BE49-F238E27FC236}">
                <a16:creationId xmlns:a16="http://schemas.microsoft.com/office/drawing/2014/main" id="{08500254-963D-C741-B0A7-ACE519BBD463}"/>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37304323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bg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6470967" y="3124573"/>
            <a:ext cx="5280000" cy="33084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614400" y="3124576"/>
            <a:ext cx="5280000" cy="33084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613922" y="1167533"/>
            <a:ext cx="11137047"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613921" y="486182"/>
            <a:ext cx="111370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613921" y="6213742"/>
            <a:ext cx="5279883"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6475576" y="6213742"/>
            <a:ext cx="5280000"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609601" y="6507127"/>
            <a:ext cx="5284204"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609600" y="2023102"/>
            <a:ext cx="5280000" cy="901287"/>
          </a:xfrm>
        </p:spPr>
        <p:txBody>
          <a:bodyPr anchor="b" anchorCtr="0"/>
          <a:lstStyle>
            <a:lvl1pPr marL="0" indent="0">
              <a:buFontTx/>
              <a:buNone/>
              <a:defRPr/>
            </a:lvl1pPr>
          </a:lstStyle>
          <a:p>
            <a:pPr lvl="0"/>
            <a:r>
              <a:rPr lang="en-US" dirty="0"/>
              <a:t>Content</a:t>
            </a:r>
            <a:endParaRPr lang="de-AT" dirty="0"/>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6475400" y="2023102"/>
            <a:ext cx="5280000" cy="901287"/>
          </a:xfrm>
        </p:spPr>
        <p:txBody>
          <a:bodyPr anchor="b" anchorCtr="0"/>
          <a:lstStyle>
            <a:lvl1pPr marL="0" indent="0">
              <a:buFontTx/>
              <a:buNone/>
              <a:defRPr/>
            </a:lvl1pPr>
          </a:lstStyle>
          <a:p>
            <a:pPr lvl="0"/>
            <a:r>
              <a:rPr lang="en-US" dirty="0"/>
              <a:t>Content</a:t>
            </a:r>
            <a:endParaRPr lang="de-AT" dirty="0"/>
          </a:p>
        </p:txBody>
      </p:sp>
      <p:sp>
        <p:nvSpPr>
          <p:cNvPr id="13" name="Picture Placeholder 2">
            <a:extLst>
              <a:ext uri="{FF2B5EF4-FFF2-40B4-BE49-F238E27FC236}">
                <a16:creationId xmlns:a16="http://schemas.microsoft.com/office/drawing/2014/main" id="{D0F69F5B-743D-3F40-8949-6A7688B73E8A}"/>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9233985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bg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6470401" y="484202"/>
            <a:ext cx="5278967" cy="59446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609601" y="2042278"/>
            <a:ext cx="5278967" cy="4391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609483" y="1167533"/>
            <a:ext cx="5280119"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609481" y="486182"/>
            <a:ext cx="5280119"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613921" y="6213742"/>
            <a:ext cx="5279883"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6470400" y="6213742"/>
            <a:ext cx="5280000"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609601" y="6507127"/>
            <a:ext cx="5284204"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Tree>
    <p:extLst>
      <p:ext uri="{BB962C8B-B14F-4D97-AF65-F5344CB8AC3E}">
        <p14:creationId xmlns:p14="http://schemas.microsoft.com/office/powerpoint/2010/main" val="6819301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609601" y="2042278"/>
            <a:ext cx="5278967" cy="4391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6096000" y="0"/>
            <a:ext cx="6096000" cy="6858000"/>
          </a:xfrm>
        </p:spPr>
        <p:txBody>
          <a:bodyPr tIns="79200" rIns="79200" bIns="327600">
            <a:normAutofit/>
          </a:bodyPr>
          <a:lstStyle>
            <a:lvl1pPr marL="0" indent="0">
              <a:buNone/>
              <a:defRPr/>
            </a:lvl1pPr>
          </a:lstStyle>
          <a:p>
            <a:r>
              <a:rPr lang="en-US"/>
              <a:t>Click icon to add picture</a:t>
            </a:r>
            <a:endParaRPr lang="en-GB" dirty="0"/>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613922" y="1167533"/>
            <a:ext cx="5279884"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613921" y="486182"/>
            <a:ext cx="5279884"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609602" y="6507127"/>
            <a:ext cx="4564108"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173710"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613921" y="6213742"/>
            <a:ext cx="5279883"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7353859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609599" y="2042278"/>
            <a:ext cx="7516800" cy="4391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8334368" y="0"/>
            <a:ext cx="3857633" cy="6858000"/>
          </a:xfrm>
        </p:spPr>
        <p:txBody>
          <a:bodyPr tIns="79200" rIns="79200" bIns="327600">
            <a:normAutofit/>
          </a:bodyPr>
          <a:lstStyle>
            <a:lvl1pPr marL="0" indent="0">
              <a:buNone/>
              <a:defRPr/>
            </a:lvl1pPr>
          </a:lstStyle>
          <a:p>
            <a:r>
              <a:rPr lang="en-US"/>
              <a:t>Click icon to add picture</a:t>
            </a:r>
            <a:endParaRPr lang="en-GB" dirty="0"/>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613922" y="1167533"/>
            <a:ext cx="751836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613921" y="486182"/>
            <a:ext cx="751836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7420305"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609601" y="6507127"/>
            <a:ext cx="6616736"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613922" y="6213742"/>
            <a:ext cx="7518365"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35938328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bg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6477621" y="2040066"/>
            <a:ext cx="5278967" cy="4393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609601" y="486233"/>
            <a:ext cx="5278967" cy="59468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609601" y="6507127"/>
            <a:ext cx="5284321"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6470850" y="1167533"/>
            <a:ext cx="5280119"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6470847" y="486182"/>
            <a:ext cx="5280119"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613921" y="6213742"/>
            <a:ext cx="5279883"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6475577" y="6213742"/>
            <a:ext cx="5285324"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5184436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6477621" y="2040066"/>
            <a:ext cx="5278967" cy="4393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2"/>
            <a:ext cx="6254964" cy="6857999"/>
          </a:xfrm>
        </p:spPr>
        <p:txBody>
          <a:bodyPr>
            <a:normAutofit/>
          </a:bodyPr>
          <a:lstStyle>
            <a:lvl1pPr marL="0" indent="0">
              <a:buNone/>
              <a:defRPr/>
            </a:lvl1pPr>
          </a:lstStyle>
          <a:p>
            <a:r>
              <a:rPr lang="en-US"/>
              <a:t>Click icon to add picture</a:t>
            </a:r>
            <a:endParaRPr lang="en-GB" dirty="0"/>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6470970" y="1167533"/>
            <a:ext cx="5289933"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6470967" y="486182"/>
            <a:ext cx="5289933"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6470968" y="6507127"/>
            <a:ext cx="4565705"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6475577" y="6213742"/>
            <a:ext cx="5285324"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4202820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bg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4305367" y="2040066"/>
            <a:ext cx="7444800" cy="43930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2"/>
            <a:ext cx="4089361" cy="6857999"/>
          </a:xfrm>
        </p:spPr>
        <p:txBody>
          <a:bodyPr>
            <a:normAutofit/>
          </a:bodyPr>
          <a:lstStyle>
            <a:lvl1pPr marL="0" indent="0">
              <a:buNone/>
              <a:defRPr/>
            </a:lvl1pPr>
          </a:lstStyle>
          <a:p>
            <a:r>
              <a:rPr lang="en-US"/>
              <a:t>Click icon to add picture</a:t>
            </a:r>
            <a:endParaRPr lang="en-GB" dirty="0"/>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305370" y="1167533"/>
            <a:ext cx="7445599"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305367" y="486182"/>
            <a:ext cx="7445599"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305367" y="6507127"/>
            <a:ext cx="5956235"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4305368" y="6213742"/>
            <a:ext cx="7455533" cy="2183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4" name="Picture Placeholder 2">
            <a:extLst>
              <a:ext uri="{FF2B5EF4-FFF2-40B4-BE49-F238E27FC236}">
                <a16:creationId xmlns:a16="http://schemas.microsoft.com/office/drawing/2014/main" id="{A8BEE3E1-AC32-8B42-B916-1105F9092A59}"/>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18868277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bg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8334367" y="2042278"/>
            <a:ext cx="3426719" cy="4391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4474143" y="2042278"/>
            <a:ext cx="3426719" cy="4391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609601" y="2042278"/>
            <a:ext cx="3426719" cy="4391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613922" y="1167533"/>
            <a:ext cx="1114284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613921" y="486182"/>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609601" y="6507127"/>
            <a:ext cx="5436487"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609600" y="6213742"/>
            <a:ext cx="34272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4474141" y="6213742"/>
            <a:ext cx="34272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8334367" y="6213742"/>
            <a:ext cx="34272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20" name="Picture Placeholder 2">
            <a:extLst>
              <a:ext uri="{FF2B5EF4-FFF2-40B4-BE49-F238E27FC236}">
                <a16:creationId xmlns:a16="http://schemas.microsoft.com/office/drawing/2014/main" id="{96BB057B-C8D3-0D43-850E-4E740CA80342}"/>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25647057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 Section Left">
    <p:bg>
      <p:bgPr>
        <a:solidFill>
          <a:schemeClr val="bg1"/>
        </a:solidFill>
        <a:effectLst/>
      </p:bgPr>
    </p:bg>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60067957-AEE2-AB43-AF54-AB0FF7490124}"/>
              </a:ext>
            </a:extLst>
          </p:cNvPr>
          <p:cNvSpPr>
            <a:spLocks noGrp="1"/>
          </p:cNvSpPr>
          <p:nvPr>
            <p:ph type="pic" sz="quarter" idx="13"/>
          </p:nvPr>
        </p:nvSpPr>
        <p:spPr>
          <a:xfrm>
            <a:off x="-8466" y="1"/>
            <a:ext cx="12196233" cy="6857999"/>
          </a:xfrm>
        </p:spPr>
        <p:txBody>
          <a:bodyPr>
            <a:normAutofit/>
          </a:bodyPr>
          <a:lstStyle>
            <a:lvl1pPr marL="0" indent="0">
              <a:buNone/>
              <a:defRPr/>
            </a:lvl1pPr>
          </a:lstStyle>
          <a:p>
            <a:r>
              <a:rPr lang="en-US"/>
              <a:t>Click icon to add picture</a:t>
            </a:r>
            <a:endParaRPr lang="en-GB" dirty="0"/>
          </a:p>
        </p:txBody>
      </p:sp>
      <p:sp>
        <p:nvSpPr>
          <p:cNvPr id="10" name="Text Placeholder 10">
            <a:extLst>
              <a:ext uri="{FF2B5EF4-FFF2-40B4-BE49-F238E27FC236}">
                <a16:creationId xmlns:a16="http://schemas.microsoft.com/office/drawing/2014/main" id="{45A65573-AA73-8A43-86E3-D020DA406F66}"/>
              </a:ext>
            </a:extLst>
          </p:cNvPr>
          <p:cNvSpPr>
            <a:spLocks noGrp="1"/>
          </p:cNvSpPr>
          <p:nvPr>
            <p:ph type="body" sz="quarter" idx="23" hasCustomPrompt="1"/>
          </p:nvPr>
        </p:nvSpPr>
        <p:spPr>
          <a:xfrm>
            <a:off x="311029" y="3887752"/>
            <a:ext cx="5772151" cy="2970249"/>
          </a:xfrm>
          <a:prstGeom prst="rect">
            <a:avLst/>
          </a:prstGeom>
          <a:solidFill>
            <a:schemeClr val="bg1"/>
          </a:solidFill>
        </p:spPr>
        <p:txBody>
          <a:bodyPr lIns="205199" tIns="187200" rIns="162000" bIns="162000">
            <a:noAutofit/>
          </a:bodyPr>
          <a:lstStyle>
            <a:lvl1pPr marL="0" indent="0">
              <a:buNone/>
              <a:defRPr sz="4395">
                <a:solidFill>
                  <a:schemeClr val="accent1"/>
                </a:solidFill>
              </a:defRPr>
            </a:lvl1pPr>
          </a:lstStyle>
          <a:p>
            <a:pPr lvl="0"/>
            <a:r>
              <a:rPr lang="en-US" dirty="0"/>
              <a:t>Headline</a:t>
            </a:r>
            <a:endParaRPr lang="en-GB" dirty="0"/>
          </a:p>
        </p:txBody>
      </p:sp>
      <p:sp>
        <p:nvSpPr>
          <p:cNvPr id="13" name="Text Placeholder 3">
            <a:extLst>
              <a:ext uri="{FF2B5EF4-FFF2-40B4-BE49-F238E27FC236}">
                <a16:creationId xmlns:a16="http://schemas.microsoft.com/office/drawing/2014/main" id="{683ABD3E-4A81-4DE3-BC3E-2B80F81DD489}"/>
              </a:ext>
            </a:extLst>
          </p:cNvPr>
          <p:cNvSpPr>
            <a:spLocks noGrp="1"/>
          </p:cNvSpPr>
          <p:nvPr>
            <p:ph type="body" sz="quarter" idx="24" hasCustomPrompt="1"/>
          </p:nvPr>
        </p:nvSpPr>
        <p:spPr>
          <a:xfrm>
            <a:off x="599018" y="5052595"/>
            <a:ext cx="5325533" cy="1361453"/>
          </a:xfrm>
        </p:spPr>
        <p:txBody>
          <a:bodyPr/>
          <a:lstStyle>
            <a:lvl1pPr marL="0" indent="0">
              <a:buFontTx/>
              <a:buNone/>
              <a:defRPr/>
            </a:lvl1pPr>
          </a:lstStyle>
          <a:p>
            <a:pPr lvl="0"/>
            <a:r>
              <a:rPr lang="en-US" dirty="0"/>
              <a:t>Body</a:t>
            </a:r>
            <a:endParaRPr lang="de-AT" dirty="0"/>
          </a:p>
        </p:txBody>
      </p:sp>
      <p:sp>
        <p:nvSpPr>
          <p:cNvPr id="14" name="Picture Placeholder 2">
            <a:extLst>
              <a:ext uri="{FF2B5EF4-FFF2-40B4-BE49-F238E27FC236}">
                <a16:creationId xmlns:a16="http://schemas.microsoft.com/office/drawing/2014/main" id="{54C2E263-B467-4945-AFF0-F139F61C56F1}"/>
              </a:ext>
            </a:extLst>
          </p:cNvPr>
          <p:cNvSpPr>
            <a:spLocks noGrp="1"/>
          </p:cNvSpPr>
          <p:nvPr>
            <p:ph type="pic" sz="quarter" idx="22" hasCustomPrompt="1"/>
          </p:nvPr>
        </p:nvSpPr>
        <p:spPr>
          <a:xfrm>
            <a:off x="10494277" y="424926"/>
            <a:ext cx="1697723" cy="422811"/>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15049630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8334367" y="4344476"/>
            <a:ext cx="3426719" cy="2107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4474143" y="4344476"/>
            <a:ext cx="3426719" cy="2107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609601" y="4344476"/>
            <a:ext cx="3426719" cy="2107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8334367" y="2042279"/>
            <a:ext cx="3426719" cy="2107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4474143" y="2042279"/>
            <a:ext cx="3426719" cy="2107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609601" y="2042279"/>
            <a:ext cx="3426719" cy="21077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609601" y="6507127"/>
            <a:ext cx="5436487"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613922" y="1167533"/>
            <a:ext cx="1114284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613921" y="486182"/>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613920" y="6234628"/>
            <a:ext cx="34272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4474141" y="6234628"/>
            <a:ext cx="34272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8334365" y="6234628"/>
            <a:ext cx="34272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8" name="Picture Placeholder 2">
            <a:extLst>
              <a:ext uri="{FF2B5EF4-FFF2-40B4-BE49-F238E27FC236}">
                <a16:creationId xmlns:a16="http://schemas.microsoft.com/office/drawing/2014/main" id="{18574C12-964B-2444-9440-83308A7D3D61}"/>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1817612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bg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8338617" y="5154070"/>
            <a:ext cx="3422651" cy="1278053"/>
          </a:xfrm>
        </p:spPr>
        <p:txBody>
          <a:bodyPr>
            <a:normAutofit/>
          </a:bodyPr>
          <a:lstStyle>
            <a:lvl1pPr marL="0" indent="0">
              <a:buNone/>
              <a:defRPr/>
            </a:lvl1pPr>
          </a:lstStyle>
          <a:p>
            <a:pPr lvl="0"/>
            <a:r>
              <a:rPr lang="en-US" dirty="0"/>
              <a:t>Content</a:t>
            </a:r>
            <a:endParaRPr lang="en-GB" dirty="0"/>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8338617" y="6214540"/>
            <a:ext cx="34224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4469982" y="5154070"/>
            <a:ext cx="3422651" cy="1278053"/>
          </a:xfrm>
        </p:spPr>
        <p:txBody>
          <a:bodyPr>
            <a:normAutofit/>
          </a:bodyPr>
          <a:lstStyle>
            <a:lvl1pPr marL="0" indent="0">
              <a:buNone/>
              <a:defRPr/>
            </a:lvl1pPr>
          </a:lstStyle>
          <a:p>
            <a:pPr lvl="0"/>
            <a:r>
              <a:rPr lang="en-US" dirty="0"/>
              <a:t>Content</a:t>
            </a:r>
            <a:endParaRPr lang="en-GB" dirty="0"/>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4469983" y="6214540"/>
            <a:ext cx="34224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609600" y="5154070"/>
            <a:ext cx="3422651" cy="1278053"/>
          </a:xfrm>
        </p:spPr>
        <p:txBody>
          <a:bodyPr>
            <a:normAutofit/>
          </a:bodyPr>
          <a:lstStyle>
            <a:lvl1pPr marL="0" indent="0">
              <a:buNone/>
              <a:defRPr/>
            </a:lvl1pPr>
          </a:lstStyle>
          <a:p>
            <a:pPr lvl="0"/>
            <a:r>
              <a:rPr lang="en-US" dirty="0"/>
              <a:t>Content</a:t>
            </a:r>
            <a:endParaRPr lang="en-GB" dirty="0"/>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8334367" y="2042279"/>
            <a:ext cx="3426719" cy="28514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4474143" y="2042279"/>
            <a:ext cx="3426719" cy="28514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609601" y="2042279"/>
            <a:ext cx="3426719" cy="28514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609601" y="6507127"/>
            <a:ext cx="5436487"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613922" y="1167533"/>
            <a:ext cx="1114284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613921" y="486182"/>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609600" y="6214540"/>
            <a:ext cx="34224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18" name="Picture Placeholder 2">
            <a:extLst>
              <a:ext uri="{FF2B5EF4-FFF2-40B4-BE49-F238E27FC236}">
                <a16:creationId xmlns:a16="http://schemas.microsoft.com/office/drawing/2014/main" id="{350F5B1E-549D-0943-A951-2B4947F72224}"/>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29031961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8334367" y="3580637"/>
            <a:ext cx="3426719" cy="28514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4474143" y="3580637"/>
            <a:ext cx="3426719" cy="28514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609601" y="3580637"/>
            <a:ext cx="3426719" cy="28514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609601" y="6507127"/>
            <a:ext cx="5436487"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613922" y="1167533"/>
            <a:ext cx="1114284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613921" y="486182"/>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8338617" y="6214540"/>
            <a:ext cx="34224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4469983" y="6214540"/>
            <a:ext cx="34224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609600" y="6214540"/>
            <a:ext cx="3422400" cy="217582"/>
          </a:xfrm>
          <a:prstGeom prst="rect">
            <a:avLst/>
          </a:prstGeom>
        </p:spPr>
        <p:txBody>
          <a:bodyPr>
            <a:normAutofit/>
          </a:bodyPr>
          <a:lstStyle>
            <a:lvl1pPr marL="0" indent="0">
              <a:buNone/>
              <a:defRPr sz="1332">
                <a:solidFill>
                  <a:schemeClr val="bg2"/>
                </a:solidFill>
              </a:defRPr>
            </a:lvl1pPr>
          </a:lstStyle>
          <a:p>
            <a:pPr lvl="0"/>
            <a:r>
              <a:rPr lang="en-US" dirty="0"/>
              <a:t>Source</a:t>
            </a:r>
            <a:endParaRPr lang="en-GB" dirty="0"/>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8338617" y="2039946"/>
            <a:ext cx="3422651" cy="1278053"/>
          </a:xfrm>
        </p:spPr>
        <p:txBody>
          <a:bodyPr anchor="b">
            <a:normAutofit/>
          </a:bodyPr>
          <a:lstStyle>
            <a:lvl1pPr marL="0" indent="0">
              <a:buNone/>
              <a:defRPr/>
            </a:lvl1pPr>
          </a:lstStyle>
          <a:p>
            <a:pPr lvl="0"/>
            <a:r>
              <a:rPr lang="en-US" dirty="0"/>
              <a:t>Content</a:t>
            </a:r>
            <a:endParaRPr lang="en-GB" dirty="0"/>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4469982" y="2039946"/>
            <a:ext cx="3422651" cy="1278053"/>
          </a:xfrm>
        </p:spPr>
        <p:txBody>
          <a:bodyPr anchor="b">
            <a:normAutofit/>
          </a:bodyPr>
          <a:lstStyle>
            <a:lvl1pPr marL="0" indent="0">
              <a:buNone/>
              <a:defRPr/>
            </a:lvl1pPr>
          </a:lstStyle>
          <a:p>
            <a:pPr lvl="0"/>
            <a:r>
              <a:rPr lang="en-US" dirty="0"/>
              <a:t>Content</a:t>
            </a:r>
            <a:endParaRPr lang="en-GB" dirty="0"/>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609600" y="2039946"/>
            <a:ext cx="3422651" cy="1278053"/>
          </a:xfrm>
        </p:spPr>
        <p:txBody>
          <a:bodyPr anchor="b">
            <a:normAutofit/>
          </a:bodyPr>
          <a:lstStyle>
            <a:lvl1pPr marL="0" indent="0">
              <a:buNone/>
              <a:defRPr/>
            </a:lvl1pPr>
          </a:lstStyle>
          <a:p>
            <a:pPr lvl="0"/>
            <a:r>
              <a:rPr lang="en-US" dirty="0"/>
              <a:t>Content</a:t>
            </a:r>
            <a:endParaRPr lang="en-GB" dirty="0"/>
          </a:p>
        </p:txBody>
      </p:sp>
      <p:sp>
        <p:nvSpPr>
          <p:cNvPr id="17" name="Picture Placeholder 2">
            <a:extLst>
              <a:ext uri="{FF2B5EF4-FFF2-40B4-BE49-F238E27FC236}">
                <a16:creationId xmlns:a16="http://schemas.microsoft.com/office/drawing/2014/main" id="{D4F6412A-A94B-0A49-AC02-EABEA21A772B}"/>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19675963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Fullscreen">
    <p:bg>
      <p:bgPr>
        <a:solidFill>
          <a:schemeClr val="tx1">
            <a:lumMod val="50000"/>
          </a:schemeClr>
        </a:solidFill>
        <a:effectLst/>
      </p:bgPr>
    </p:bg>
    <p:spTree>
      <p:nvGrpSpPr>
        <p:cNvPr id="1" name=""/>
        <p:cNvGrpSpPr/>
        <p:nvPr/>
      </p:nvGrpSpPr>
      <p:grpSpPr>
        <a:xfrm>
          <a:off x="0" y="0"/>
          <a:ext cx="0" cy="0"/>
          <a:chOff x="0" y="0"/>
          <a:chExt cx="0" cy="0"/>
        </a:xfrm>
      </p:grpSpPr>
      <p:sp>
        <p:nvSpPr>
          <p:cNvPr id="8" name="Media Placeholder 2">
            <a:extLst>
              <a:ext uri="{FF2B5EF4-FFF2-40B4-BE49-F238E27FC236}">
                <a16:creationId xmlns:a16="http://schemas.microsoft.com/office/drawing/2014/main" id="{F1218956-6E9D-2149-BEDA-D1B2C6DF8A53}"/>
              </a:ext>
            </a:extLst>
          </p:cNvPr>
          <p:cNvSpPr>
            <a:spLocks noGrp="1"/>
          </p:cNvSpPr>
          <p:nvPr>
            <p:ph type="media" sz="quarter" idx="13" hasCustomPrompt="1"/>
          </p:nvPr>
        </p:nvSpPr>
        <p:spPr>
          <a:xfrm>
            <a:off x="1" y="0"/>
            <a:ext cx="12187767" cy="6858000"/>
          </a:xfrm>
        </p:spPr>
        <p:txBody>
          <a:bodyPr>
            <a:normAutofit/>
          </a:bodyPr>
          <a:lstStyle>
            <a:lvl1pPr marL="0" indent="0">
              <a:buNone/>
              <a:defRPr>
                <a:solidFill>
                  <a:schemeClr val="bg1"/>
                </a:solidFill>
              </a:defRPr>
            </a:lvl1pPr>
          </a:lstStyle>
          <a:p>
            <a:r>
              <a:rPr lang="en-US" dirty="0"/>
              <a:t>Click icon to add multimedia file</a:t>
            </a:r>
            <a:endParaRPr lang="en-GB" dirty="0"/>
          </a:p>
        </p:txBody>
      </p:sp>
      <p:sp>
        <p:nvSpPr>
          <p:cNvPr id="7" name="Picture Placeholder 2">
            <a:extLst>
              <a:ext uri="{FF2B5EF4-FFF2-40B4-BE49-F238E27FC236}">
                <a16:creationId xmlns:a16="http://schemas.microsoft.com/office/drawing/2014/main" id="{762CE5E7-D6C9-D141-BF08-5C1322A60766}"/>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7443882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with Headline">
    <p:bg>
      <p:bgPr>
        <a:solidFill>
          <a:schemeClr val="tx1">
            <a:lumMod val="50000"/>
          </a:schemeClr>
        </a:solidFill>
        <a:effectLst/>
      </p:bgPr>
    </p:bg>
    <p:spTree>
      <p:nvGrpSpPr>
        <p:cNvPr id="1" name=""/>
        <p:cNvGrpSpPr/>
        <p:nvPr/>
      </p:nvGrpSpPr>
      <p:grpSpPr>
        <a:xfrm>
          <a:off x="0" y="0"/>
          <a:ext cx="0" cy="0"/>
          <a:chOff x="0" y="0"/>
          <a:chExt cx="0" cy="0"/>
        </a:xfrm>
      </p:grpSpPr>
      <p:sp>
        <p:nvSpPr>
          <p:cNvPr id="7" name="Media Placeholder 2">
            <a:extLst>
              <a:ext uri="{FF2B5EF4-FFF2-40B4-BE49-F238E27FC236}">
                <a16:creationId xmlns:a16="http://schemas.microsoft.com/office/drawing/2014/main" id="{ABCA3114-8912-A440-97CB-467F533CE577}"/>
              </a:ext>
            </a:extLst>
          </p:cNvPr>
          <p:cNvSpPr>
            <a:spLocks noGrp="1"/>
          </p:cNvSpPr>
          <p:nvPr>
            <p:ph type="media" sz="quarter" idx="13" hasCustomPrompt="1"/>
          </p:nvPr>
        </p:nvSpPr>
        <p:spPr>
          <a:xfrm>
            <a:off x="1" y="2192543"/>
            <a:ext cx="12187767" cy="4665456"/>
          </a:xfrm>
        </p:spPr>
        <p:txBody>
          <a:bodyPr>
            <a:normAutofit/>
          </a:bodyPr>
          <a:lstStyle>
            <a:lvl1pPr marL="0" indent="0">
              <a:buNone/>
              <a:defRPr>
                <a:solidFill>
                  <a:schemeClr val="bg1"/>
                </a:solidFill>
              </a:defRPr>
            </a:lvl1pPr>
          </a:lstStyle>
          <a:p>
            <a:r>
              <a:rPr lang="en-US" dirty="0"/>
              <a:t>Click icon to add multimedia file</a:t>
            </a:r>
            <a:endParaRPr lang="en-GB" dirty="0"/>
          </a:p>
        </p:txBody>
      </p:sp>
      <p:sp>
        <p:nvSpPr>
          <p:cNvPr id="5" name="Untertitel 2">
            <a:extLst>
              <a:ext uri="{FF2B5EF4-FFF2-40B4-BE49-F238E27FC236}">
                <a16:creationId xmlns:a16="http://schemas.microsoft.com/office/drawing/2014/main" id="{F08F1BCD-CD02-1648-9960-71031A271022}"/>
              </a:ext>
            </a:extLst>
          </p:cNvPr>
          <p:cNvSpPr>
            <a:spLocks noGrp="1"/>
          </p:cNvSpPr>
          <p:nvPr>
            <p:ph type="subTitle" idx="17" hasCustomPrompt="1"/>
          </p:nvPr>
        </p:nvSpPr>
        <p:spPr>
          <a:xfrm>
            <a:off x="613922" y="1444898"/>
            <a:ext cx="11142845" cy="416576"/>
          </a:xfrm>
        </p:spPr>
        <p:txBody>
          <a:bodyPr anchor="t">
            <a:noAutofit/>
          </a:bodyPr>
          <a:lstStyle>
            <a:lvl1pPr marL="0" indent="0" algn="l">
              <a:buFont typeface="Arial" panose="020B0604020202020204" pitchFamily="34" charset="0"/>
              <a:buNone/>
              <a:defRPr sz="3263">
                <a:solidFill>
                  <a:schemeClr val="bg1"/>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6" name="Titel 1">
            <a:extLst>
              <a:ext uri="{FF2B5EF4-FFF2-40B4-BE49-F238E27FC236}">
                <a16:creationId xmlns:a16="http://schemas.microsoft.com/office/drawing/2014/main" id="{13D603BE-BA03-5D40-9329-EDB39C68D237}"/>
              </a:ext>
            </a:extLst>
          </p:cNvPr>
          <p:cNvSpPr>
            <a:spLocks noGrp="1"/>
          </p:cNvSpPr>
          <p:nvPr>
            <p:ph type="ctrTitle" hasCustomPrompt="1"/>
          </p:nvPr>
        </p:nvSpPr>
        <p:spPr>
          <a:xfrm>
            <a:off x="613921" y="763546"/>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 </a:t>
            </a:r>
          </a:p>
        </p:txBody>
      </p:sp>
      <p:sp>
        <p:nvSpPr>
          <p:cNvPr id="11" name="Picture Placeholder 2">
            <a:extLst>
              <a:ext uri="{FF2B5EF4-FFF2-40B4-BE49-F238E27FC236}">
                <a16:creationId xmlns:a16="http://schemas.microsoft.com/office/drawing/2014/main" id="{5B853511-B280-B041-9AC6-9795DFE9D447}"/>
              </a:ext>
            </a:extLst>
          </p:cNvPr>
          <p:cNvSpPr>
            <a:spLocks noGrp="1"/>
          </p:cNvSpPr>
          <p:nvPr>
            <p:ph type="pic" sz="quarter" idx="16" hasCustomPrompt="1"/>
          </p:nvPr>
        </p:nvSpPr>
        <p:spPr>
          <a:xfrm>
            <a:off x="10555817" y="491733"/>
            <a:ext cx="1219200" cy="282851"/>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2268607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1: RONDO 2 WaterWear">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FF9E547-92A3-664F-9488-6F3D29036E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4"/>
            <a:ext cx="12192000" cy="5644848"/>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C2751348-1878-E844-BF20-E97B113741A3}"/>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8A9F92BB-95E3-2447-B2B7-8BEC35F114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3" name="Picture Placeholder 11">
            <a:extLst>
              <a:ext uri="{FF2B5EF4-FFF2-40B4-BE49-F238E27FC236}">
                <a16:creationId xmlns:a16="http://schemas.microsoft.com/office/drawing/2014/main" id="{D8C2680F-FD08-6940-8114-765068091157}"/>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6504411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2: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73F01E-F66E-BD4C-A88E-5725F73EDA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5"/>
            <a:ext cx="12192000" cy="5644846"/>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808C362A-DA94-C945-A0BD-E757FE19452E}"/>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7467584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3: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2309CD-105B-2442-9410-1A3917CB17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6"/>
            <a:ext cx="12202851" cy="5644844"/>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11979A2C-BBD5-6D40-90CE-88BF4F8BCD08}"/>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364634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4: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30A6F9-B05F-074A-B381-8EE60E995E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3"/>
            <a:ext cx="12192000" cy="5644847"/>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1A316EB0-8127-564A-98AB-E16D4BD2B1C0}"/>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891273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5: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907A5C-BE6B-A94A-AF31-420230D3FC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3"/>
            <a:ext cx="12192000" cy="5644847"/>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3" name="Picture Placeholder 11">
            <a:extLst>
              <a:ext uri="{FF2B5EF4-FFF2-40B4-BE49-F238E27FC236}">
                <a16:creationId xmlns:a16="http://schemas.microsoft.com/office/drawing/2014/main" id="{94A201A6-AD26-1F42-9E76-E52BEA7D6D0F}"/>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922229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Quote">
    <p:bg>
      <p:bgPr>
        <a:solidFill>
          <a:schemeClr val="bg1"/>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57361406-9F64-034A-B820-E18DC0F29EEE}"/>
              </a:ext>
            </a:extLst>
          </p:cNvPr>
          <p:cNvSpPr>
            <a:spLocks noGrp="1"/>
          </p:cNvSpPr>
          <p:nvPr>
            <p:ph type="pic" sz="quarter" idx="13"/>
          </p:nvPr>
        </p:nvSpPr>
        <p:spPr>
          <a:xfrm>
            <a:off x="-4233" y="0"/>
            <a:ext cx="12192000" cy="6858000"/>
          </a:xfrm>
        </p:spPr>
        <p:txBody>
          <a:bodyPr>
            <a:normAutofit/>
          </a:bodyPr>
          <a:lstStyle>
            <a:lvl1pPr marL="0" indent="0">
              <a:buNone/>
              <a:defRPr/>
            </a:lvl1pPr>
          </a:lstStyle>
          <a:p>
            <a:r>
              <a:rPr lang="en-US"/>
              <a:t>Click icon to add picture</a:t>
            </a:r>
            <a:endParaRPr lang="en-GB" dirty="0"/>
          </a:p>
        </p:txBody>
      </p:sp>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516359" y="3939741"/>
            <a:ext cx="2251866" cy="611865"/>
          </a:xfrm>
          <a:solidFill>
            <a:schemeClr val="tx2">
              <a:alpha val="90000"/>
            </a:schemeClr>
          </a:solidFill>
        </p:spPr>
        <p:txBody>
          <a:bodyPr wrap="none" lIns="79200" tIns="79200" rIns="79200" bIns="79200" anchor="ctr" anchorCtr="0">
            <a:spAutoFit/>
          </a:bodyPr>
          <a:lstStyle>
            <a:lvl1pPr marL="0" indent="0" algn="l">
              <a:buNone/>
              <a:defRPr sz="3263">
                <a:ln>
                  <a:noFill/>
                </a:ln>
                <a:solidFill>
                  <a:schemeClr val="bg1"/>
                </a:solidFill>
              </a:defRPr>
            </a:lvl1pPr>
          </a:lstStyle>
          <a:p>
            <a:pPr lvl="0"/>
            <a:r>
              <a:rPr lang="en-US" dirty="0"/>
              <a:t>Quote line 1</a:t>
            </a:r>
            <a:endParaRPr lang="en-GB" dirty="0"/>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516359" y="4784308"/>
            <a:ext cx="4013566" cy="611865"/>
          </a:xfrm>
          <a:solidFill>
            <a:schemeClr val="tx2">
              <a:alpha val="90000"/>
            </a:schemeClr>
          </a:solidFill>
        </p:spPr>
        <p:txBody>
          <a:bodyPr wrap="none" lIns="79200" tIns="79200" rIns="79200" bIns="79200" anchor="ctr" anchorCtr="0">
            <a:spAutoFit/>
          </a:bodyPr>
          <a:lstStyle>
            <a:lvl1pPr marL="0" indent="0" algn="l">
              <a:buNone/>
              <a:defRPr sz="3263">
                <a:ln>
                  <a:noFill/>
                </a:ln>
                <a:solidFill>
                  <a:schemeClr val="bg1"/>
                </a:solidFill>
              </a:defRPr>
            </a:lvl1pPr>
          </a:lstStyle>
          <a:p>
            <a:pPr lvl="0"/>
            <a:r>
              <a:rPr lang="en-US" dirty="0"/>
              <a:t>Quote line 2 (optional)</a:t>
            </a:r>
            <a:endParaRPr lang="en-GB" dirty="0"/>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516359" y="5607256"/>
            <a:ext cx="4013566" cy="611865"/>
          </a:xfrm>
          <a:solidFill>
            <a:schemeClr val="tx2">
              <a:alpha val="90000"/>
            </a:schemeClr>
          </a:solidFill>
        </p:spPr>
        <p:txBody>
          <a:bodyPr wrap="none" lIns="79200" tIns="79200" rIns="79200" bIns="79200" anchor="ctr" anchorCtr="0">
            <a:spAutoFit/>
          </a:bodyPr>
          <a:lstStyle>
            <a:lvl1pPr marL="0" indent="0" algn="l">
              <a:buNone/>
              <a:defRPr sz="3263">
                <a:ln>
                  <a:noFill/>
                </a:ln>
                <a:solidFill>
                  <a:schemeClr val="bg1"/>
                </a:solidFill>
              </a:defRPr>
            </a:lvl1pPr>
          </a:lstStyle>
          <a:p>
            <a:pPr lvl="0"/>
            <a:r>
              <a:rPr lang="en-US" dirty="0"/>
              <a:t>Quote line 3 (optional)</a:t>
            </a:r>
            <a:endParaRPr lang="en-GB" dirty="0"/>
          </a:p>
        </p:txBody>
      </p:sp>
      <p:sp>
        <p:nvSpPr>
          <p:cNvPr id="10" name="Picture Placeholder 2">
            <a:extLst>
              <a:ext uri="{FF2B5EF4-FFF2-40B4-BE49-F238E27FC236}">
                <a16:creationId xmlns:a16="http://schemas.microsoft.com/office/drawing/2014/main" id="{0E5D0BD6-15FA-4C34-9D08-701C0789718F}"/>
              </a:ext>
            </a:extLst>
          </p:cNvPr>
          <p:cNvSpPr>
            <a:spLocks noGrp="1"/>
          </p:cNvSpPr>
          <p:nvPr>
            <p:ph type="pic" sz="quarter" idx="22" hasCustomPrompt="1"/>
          </p:nvPr>
        </p:nvSpPr>
        <p:spPr>
          <a:xfrm>
            <a:off x="10494277" y="424926"/>
            <a:ext cx="1697723" cy="422811"/>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2662554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6: Wa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6C48B5-A2F0-C14A-8DAF-FE72751633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3"/>
            <a:ext cx="12192000" cy="5644846"/>
          </a:xfrm>
          <a:prstGeom prst="rect">
            <a:avLst/>
          </a:prstGeom>
        </p:spPr>
      </p:pic>
      <p:sp>
        <p:nvSpPr>
          <p:cNvPr id="9" name="Rechteck 8"/>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pic>
        <p:nvPicPr>
          <p:cNvPr id="28" name="Picture 27">
            <a:extLst>
              <a:ext uri="{FF2B5EF4-FFF2-40B4-BE49-F238E27FC236}">
                <a16:creationId xmlns:a16="http://schemas.microsoft.com/office/drawing/2014/main" id="{AADF9048-0DA2-B64D-9AF0-48B33E14D3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0210F1B5-9982-F941-9F52-0090516F0353}"/>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039673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7: Splashproof">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BF4D95-D29C-6D47-A2F9-3D5D6528B1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3"/>
            <a:ext cx="12192000" cy="5644847"/>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3" name="Picture Placeholder 11">
            <a:extLst>
              <a:ext uri="{FF2B5EF4-FFF2-40B4-BE49-F238E27FC236}">
                <a16:creationId xmlns:a16="http://schemas.microsoft.com/office/drawing/2014/main" id="{37F6CC94-EBD4-274C-AB25-6A48E25744E5}"/>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37803323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8: SONNET">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79C269-4830-A543-A89F-09395FC762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7"/>
            <a:ext cx="12192000" cy="5711440"/>
          </a:xfrm>
          <a:prstGeom prst="rect">
            <a:avLst/>
          </a:prstGeom>
        </p:spPr>
      </p:pic>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0BE6A234-E84D-2C44-B49B-7088C419213B}"/>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32889375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9: SONNET">
    <p:bg>
      <p:bgPr>
        <a:solidFill>
          <a:schemeClr val="bg1"/>
        </a:solidFill>
        <a:effectLst/>
      </p:bgPr>
    </p:bg>
    <p:spTree>
      <p:nvGrpSpPr>
        <p:cNvPr id="1" name=""/>
        <p:cNvGrpSpPr/>
        <p:nvPr/>
      </p:nvGrpSpPr>
      <p:grpSpPr>
        <a:xfrm>
          <a:off x="0" y="0"/>
          <a:ext cx="0" cy="0"/>
          <a:chOff x="0" y="0"/>
          <a:chExt cx="0" cy="0"/>
        </a:xfrm>
      </p:grpSpPr>
      <p:pic>
        <p:nvPicPr>
          <p:cNvPr id="9" name="Grafik 14">
            <a:extLst>
              <a:ext uri="{FF2B5EF4-FFF2-40B4-BE49-F238E27FC236}">
                <a16:creationId xmlns:a16="http://schemas.microsoft.com/office/drawing/2014/main" id="{9E13228F-4CE5-D94E-B8F5-E54951DCFA6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4"/>
            <a:ext cx="12192000" cy="5644847"/>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3" name="Picture Placeholder 11">
            <a:extLst>
              <a:ext uri="{FF2B5EF4-FFF2-40B4-BE49-F238E27FC236}">
                <a16:creationId xmlns:a16="http://schemas.microsoft.com/office/drawing/2014/main" id="{5560A391-CE8A-F548-B1D3-6C09D1188B74}"/>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18019005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10: SONNE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074CD2-B4F1-7648-B779-9B9EF1713B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5"/>
            <a:ext cx="12192000" cy="5644846"/>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3AC40358-346C-814C-BD09-E42F01E616CC}"/>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14404047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11: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3FF4D0-5D0E-E64A-B4D9-A524458C18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213153"/>
            <a:ext cx="12191999" cy="5731651"/>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EC872382-1676-C74C-8B76-DADD792AA7E0}"/>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8748600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12: SAMBA">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444116-41EB-6F4B-B377-F270C01320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213154"/>
            <a:ext cx="12191999" cy="5711442"/>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2FB9EDDE-1EA1-C144-9535-85137C3F7382}"/>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9987196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13: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846A63-337D-9141-A984-26E6681731C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3"/>
            <a:ext cx="12192000" cy="5711442"/>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2" name="Picture Placeholder 11">
            <a:extLst>
              <a:ext uri="{FF2B5EF4-FFF2-40B4-BE49-F238E27FC236}">
                <a16:creationId xmlns:a16="http://schemas.microsoft.com/office/drawing/2014/main" id="{DACE1DBC-2C9D-E04D-8335-A1E32CB16F93}"/>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26298495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14: SAMBA">
    <p:bg>
      <p:bgPr>
        <a:solidFill>
          <a:schemeClr val="bg1"/>
        </a:solidFill>
        <a:effectLst/>
      </p:bgPr>
    </p:bg>
    <p:spTree>
      <p:nvGrpSpPr>
        <p:cNvPr id="1" name=""/>
        <p:cNvGrpSpPr/>
        <p:nvPr/>
      </p:nvGrpSpPr>
      <p:grpSpPr>
        <a:xfrm>
          <a:off x="0" y="0"/>
          <a:ext cx="0" cy="0"/>
          <a:chOff x="0" y="0"/>
          <a:chExt cx="0" cy="0"/>
        </a:xfrm>
      </p:grpSpPr>
      <p:pic>
        <p:nvPicPr>
          <p:cNvPr id="9" name="Grafik 6">
            <a:extLst>
              <a:ext uri="{FF2B5EF4-FFF2-40B4-BE49-F238E27FC236}">
                <a16:creationId xmlns:a16="http://schemas.microsoft.com/office/drawing/2014/main" id="{9E810A27-E6F5-9D4C-B953-E3342212E6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13155"/>
            <a:ext cx="12192000" cy="5636389"/>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3" name="Picture Placeholder 11">
            <a:extLst>
              <a:ext uri="{FF2B5EF4-FFF2-40B4-BE49-F238E27FC236}">
                <a16:creationId xmlns:a16="http://schemas.microsoft.com/office/drawing/2014/main" id="{56860BEB-266D-F845-B269-CBD9493C4C52}"/>
              </a:ext>
            </a:extLst>
          </p:cNvPr>
          <p:cNvPicPr>
            <a:picLocks noChangeAspect="1"/>
          </p:cNvPicPr>
          <p:nvPr userDrawn="1"/>
        </p:nvPicPr>
        <p:blipFill>
          <a:blip r:embed="rId4"/>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3374929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nd 15: ADHEAR">
    <p:bg>
      <p:bgPr>
        <a:solidFill>
          <a:schemeClr val="bg1"/>
        </a:solidFill>
        <a:effectLst/>
      </p:bgPr>
    </p:bg>
    <p:spTree>
      <p:nvGrpSpPr>
        <p:cNvPr id="1" name=""/>
        <p:cNvGrpSpPr/>
        <p:nvPr/>
      </p:nvGrpSpPr>
      <p:grpSpPr>
        <a:xfrm>
          <a:off x="0" y="0"/>
          <a:ext cx="0" cy="0"/>
          <a:chOff x="0" y="0"/>
          <a:chExt cx="0" cy="0"/>
        </a:xfrm>
      </p:grpSpPr>
      <p:pic>
        <p:nvPicPr>
          <p:cNvPr id="12" name="Bild 5">
            <a:extLst>
              <a:ext uri="{FF2B5EF4-FFF2-40B4-BE49-F238E27FC236}">
                <a16:creationId xmlns:a16="http://schemas.microsoft.com/office/drawing/2014/main" id="{33B61CAE-715D-FF4B-AE27-9A9A8E52C2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18"/>
          <a:stretch/>
        </p:blipFill>
        <p:spPr>
          <a:xfrm>
            <a:off x="0" y="1213156"/>
            <a:ext cx="12192000" cy="5644844"/>
          </a:xfrm>
          <a:prstGeom prst="rect">
            <a:avLst/>
          </a:prstGeom>
        </p:spPr>
      </p:pic>
      <p:sp>
        <p:nvSpPr>
          <p:cNvPr id="2" name="TextBox 1"/>
          <p:cNvSpPr txBox="1"/>
          <p:nvPr userDrawn="1"/>
        </p:nvSpPr>
        <p:spPr>
          <a:xfrm>
            <a:off x="11063111" y="540254"/>
            <a:ext cx="184731" cy="461217"/>
          </a:xfrm>
          <a:prstGeom prst="rect">
            <a:avLst/>
          </a:prstGeom>
          <a:noFill/>
        </p:spPr>
        <p:txBody>
          <a:bodyPr wrap="none" rtlCol="0">
            <a:spAutoFit/>
          </a:bodyPr>
          <a:lstStyle/>
          <a:p>
            <a:endParaRPr lang="en-US" sz="2397" dirty="0"/>
          </a:p>
        </p:txBody>
      </p:sp>
      <p:sp>
        <p:nvSpPr>
          <p:cNvPr id="3" name="TextBox 2"/>
          <p:cNvSpPr txBox="1"/>
          <p:nvPr userDrawn="1"/>
        </p:nvSpPr>
        <p:spPr>
          <a:xfrm>
            <a:off x="12820953" y="1128890"/>
            <a:ext cx="184731" cy="461217"/>
          </a:xfrm>
          <a:prstGeom prst="rect">
            <a:avLst/>
          </a:prstGeom>
          <a:noFill/>
        </p:spPr>
        <p:txBody>
          <a:bodyPr wrap="none" rtlCol="0">
            <a:spAutoFit/>
          </a:bodyPr>
          <a:lstStyle/>
          <a:p>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endParaRPr lang="en-US" sz="2397" dirty="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5802504"/>
            <a:ext cx="2235200" cy="632819"/>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397" dirty="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pic>
        <p:nvPicPr>
          <p:cNvPr id="14" name="Bild 12" descr="MS04-Flat_with_plaster_attached_on_floor_2_gy_0069.png">
            <a:extLst>
              <a:ext uri="{FF2B5EF4-FFF2-40B4-BE49-F238E27FC236}">
                <a16:creationId xmlns:a16="http://schemas.microsoft.com/office/drawing/2014/main" id="{67B024B4-EA34-714C-B3D1-0A5461D63D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543606" y="1894724"/>
            <a:ext cx="6787189" cy="3813087"/>
          </a:xfrm>
          <a:prstGeom prst="rect">
            <a:avLst/>
          </a:prstGeom>
        </p:spPr>
      </p:pic>
      <p:sp>
        <p:nvSpPr>
          <p:cNvPr id="15" name="Rechteck 15">
            <a:extLst>
              <a:ext uri="{FF2B5EF4-FFF2-40B4-BE49-F238E27FC236}">
                <a16:creationId xmlns:a16="http://schemas.microsoft.com/office/drawing/2014/main" id="{DED722DE-1790-B84F-BA09-E35906B2DEBA}"/>
              </a:ext>
            </a:extLst>
          </p:cNvPr>
          <p:cNvSpPr/>
          <p:nvPr userDrawn="1"/>
        </p:nvSpPr>
        <p:spPr>
          <a:xfrm>
            <a:off x="6964216" y="5059169"/>
            <a:ext cx="3965193" cy="440762"/>
          </a:xfrm>
          <a:prstGeom prst="rect">
            <a:avLst/>
          </a:prstGeom>
        </p:spPr>
        <p:txBody>
          <a:bodyPr wrap="square">
            <a:spAutoFit/>
          </a:bodyPr>
          <a:lstStyle/>
          <a:p>
            <a:pPr lvl="0"/>
            <a:r>
              <a:rPr lang="de-AT" sz="2264" dirty="0">
                <a:solidFill>
                  <a:schemeClr val="bg1"/>
                </a:solidFill>
                <a:latin typeface="+mj-lt"/>
              </a:rPr>
              <a:t>ADHEAR. Stick.</a:t>
            </a:r>
            <a:r>
              <a:rPr lang="de-AT" sz="2264" baseline="0" dirty="0">
                <a:solidFill>
                  <a:schemeClr val="bg1"/>
                </a:solidFill>
                <a:latin typeface="+mj-lt"/>
              </a:rPr>
              <a:t> Click. </a:t>
            </a:r>
            <a:r>
              <a:rPr lang="de-AT" sz="2264" baseline="0" dirty="0" err="1">
                <a:solidFill>
                  <a:schemeClr val="bg1"/>
                </a:solidFill>
                <a:latin typeface="+mj-lt"/>
              </a:rPr>
              <a:t>Hear</a:t>
            </a:r>
            <a:r>
              <a:rPr lang="de-AT" sz="2264" baseline="0" dirty="0">
                <a:solidFill>
                  <a:schemeClr val="bg1"/>
                </a:solidFill>
                <a:latin typeface="+mj-lt"/>
              </a:rPr>
              <a:t>.</a:t>
            </a:r>
            <a:endParaRPr lang="de-AT" sz="2264" dirty="0">
              <a:solidFill>
                <a:schemeClr val="bg1"/>
              </a:solidFill>
              <a:latin typeface="+mj-lt"/>
            </a:endParaRPr>
          </a:p>
        </p:txBody>
      </p:sp>
      <p:pic>
        <p:nvPicPr>
          <p:cNvPr id="13" name="Picture Placeholder 11">
            <a:extLst>
              <a:ext uri="{FF2B5EF4-FFF2-40B4-BE49-F238E27FC236}">
                <a16:creationId xmlns:a16="http://schemas.microsoft.com/office/drawing/2014/main" id="{94E68FC2-0E80-CE41-AD26-E8022749B4EE}"/>
              </a:ext>
            </a:extLst>
          </p:cNvPr>
          <p:cNvPicPr>
            <a:picLocks noChangeAspect="1"/>
          </p:cNvPicPr>
          <p:nvPr userDrawn="1"/>
        </p:nvPicPr>
        <p:blipFill>
          <a:blip r:embed="rId5"/>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15126717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Section Top">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8475" y="2192543"/>
            <a:ext cx="12200476" cy="4665458"/>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dirty="0"/>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613922" y="1444898"/>
            <a:ext cx="1114284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613921" y="763546"/>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a:t>
            </a:r>
          </a:p>
        </p:txBody>
      </p:sp>
      <p:pic>
        <p:nvPicPr>
          <p:cNvPr id="7" name="Picture Placeholder 11">
            <a:extLst>
              <a:ext uri="{FF2B5EF4-FFF2-40B4-BE49-F238E27FC236}">
                <a16:creationId xmlns:a16="http://schemas.microsoft.com/office/drawing/2014/main" id="{7675DF59-018E-2A4B-8EB1-FA87211A62C2}"/>
              </a:ext>
            </a:extLst>
          </p:cNvPr>
          <p:cNvPicPr>
            <a:picLocks noChangeAspect="1"/>
          </p:cNvPicPr>
          <p:nvPr userDrawn="1"/>
        </p:nvPicPr>
        <p:blipFill>
          <a:blip r:embed="rId2"/>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8448938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16: Custom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C6887CB-AD7C-FB47-979D-8DAC39C17BDE}"/>
              </a:ext>
            </a:extLst>
          </p:cNvPr>
          <p:cNvSpPr>
            <a:spLocks noGrp="1"/>
          </p:cNvSpPr>
          <p:nvPr>
            <p:ph type="pic" sz="quarter" idx="10"/>
          </p:nvPr>
        </p:nvSpPr>
        <p:spPr>
          <a:xfrm>
            <a:off x="0" y="1213156"/>
            <a:ext cx="12186635" cy="5644846"/>
          </a:xfrm>
        </p:spPr>
        <p:txBody>
          <a:bodyPr/>
          <a:lstStyle>
            <a:lvl1pPr marL="0" indent="0">
              <a:buNone/>
              <a:defRPr/>
            </a:lvl1pPr>
          </a:lstStyle>
          <a:p>
            <a:r>
              <a:rPr lang="en-US"/>
              <a:t>Click icon to add picture</a:t>
            </a:r>
            <a:endParaRPr lang="en-GB" dirty="0"/>
          </a:p>
        </p:txBody>
      </p:sp>
      <p:sp>
        <p:nvSpPr>
          <p:cNvPr id="16" name="Text Placeholder 8">
            <a:extLst>
              <a:ext uri="{FF2B5EF4-FFF2-40B4-BE49-F238E27FC236}">
                <a16:creationId xmlns:a16="http://schemas.microsoft.com/office/drawing/2014/main" id="{B3B47100-FCEF-AA4A-B9A3-63927079DCB9}"/>
              </a:ext>
            </a:extLst>
          </p:cNvPr>
          <p:cNvSpPr>
            <a:spLocks noGrp="1"/>
          </p:cNvSpPr>
          <p:nvPr>
            <p:ph type="body" sz="quarter" idx="11"/>
          </p:nvPr>
        </p:nvSpPr>
        <p:spPr>
          <a:xfrm>
            <a:off x="0" y="5802504"/>
            <a:ext cx="2235200" cy="632819"/>
          </a:xfrm>
          <a:solidFill>
            <a:schemeClr val="accent1"/>
          </a:solidFill>
        </p:spPr>
        <p:txBody>
          <a:bodyPr/>
          <a:lstStyle>
            <a:lvl1pPr marL="0" indent="0">
              <a:buNone/>
              <a:defRPr>
                <a:ln>
                  <a:noFill/>
                </a:ln>
                <a:noFill/>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24" name="Picture Placeholder 23">
            <a:extLst>
              <a:ext uri="{FF2B5EF4-FFF2-40B4-BE49-F238E27FC236}">
                <a16:creationId xmlns:a16="http://schemas.microsoft.com/office/drawing/2014/main" id="{2643C78B-6A55-3944-B283-3FF0453DFAD3}"/>
              </a:ext>
            </a:extLst>
          </p:cNvPr>
          <p:cNvSpPr>
            <a:spLocks noGrp="1"/>
          </p:cNvSpPr>
          <p:nvPr>
            <p:ph type="pic" sz="quarter" idx="12" hasCustomPrompt="1"/>
          </p:nvPr>
        </p:nvSpPr>
        <p:spPr>
          <a:xfrm>
            <a:off x="834265" y="6006253"/>
            <a:ext cx="1218240" cy="225322"/>
          </a:xfrm>
        </p:spPr>
        <p:txBody>
          <a:bodyPr/>
          <a:lstStyle>
            <a:lvl1pPr marL="0" indent="0">
              <a:buNone/>
              <a:defRPr>
                <a:solidFill>
                  <a:schemeClr val="bg1"/>
                </a:solidFill>
              </a:defRPr>
            </a:lvl1pPr>
          </a:lstStyle>
          <a:p>
            <a:r>
              <a:rPr lang="en-US" dirty="0"/>
              <a:t>HL Logo</a:t>
            </a:r>
          </a:p>
        </p:txBody>
      </p:sp>
      <p:sp>
        <p:nvSpPr>
          <p:cNvPr id="3" name="TextBox 2"/>
          <p:cNvSpPr txBox="1"/>
          <p:nvPr userDrawn="1"/>
        </p:nvSpPr>
        <p:spPr>
          <a:xfrm>
            <a:off x="12820953" y="1128890"/>
            <a:ext cx="184731" cy="461217"/>
          </a:xfrm>
          <a:prstGeom prst="rect">
            <a:avLst/>
          </a:prstGeom>
          <a:noFill/>
        </p:spPr>
        <p:txBody>
          <a:bodyPr wrap="none" rtlCol="0">
            <a:spAutoFit/>
          </a:bodyPr>
          <a:lstStyle/>
          <a:p>
            <a:pPr marL="0" indent="0">
              <a:buFont typeface="Arial" panose="020B0604020202020204" pitchFamily="34" charset="0"/>
              <a:buNone/>
            </a:pPr>
            <a:endParaRPr lang="en-US" sz="2397" dirty="0"/>
          </a:p>
        </p:txBody>
      </p:sp>
      <p:sp>
        <p:nvSpPr>
          <p:cNvPr id="4" name="TextBox 3"/>
          <p:cNvSpPr txBox="1"/>
          <p:nvPr userDrawn="1"/>
        </p:nvSpPr>
        <p:spPr>
          <a:xfrm>
            <a:off x="12643557" y="564445"/>
            <a:ext cx="184731" cy="461217"/>
          </a:xfrm>
          <a:prstGeom prst="rect">
            <a:avLst/>
          </a:prstGeom>
          <a:noFill/>
        </p:spPr>
        <p:txBody>
          <a:bodyPr wrap="none" rtlCol="0">
            <a:spAutoFit/>
          </a:bodyPr>
          <a:lstStyle/>
          <a:p>
            <a:pPr marL="0" indent="0">
              <a:buFont typeface="Arial" panose="020B0604020202020204" pitchFamily="34" charset="0"/>
              <a:buNone/>
            </a:pPr>
            <a:endParaRPr lang="en-US" sz="2397" dirty="0"/>
          </a:p>
        </p:txBody>
      </p:sp>
      <p:pic>
        <p:nvPicPr>
          <p:cNvPr id="8" name="Picture Placeholder 11">
            <a:extLst>
              <a:ext uri="{FF2B5EF4-FFF2-40B4-BE49-F238E27FC236}">
                <a16:creationId xmlns:a16="http://schemas.microsoft.com/office/drawing/2014/main" id="{3C95A1B9-B7DA-D44D-A0D8-401BCFA47570}"/>
              </a:ext>
            </a:extLst>
          </p:cNvPr>
          <p:cNvPicPr>
            <a:picLocks noChangeAspect="1"/>
          </p:cNvPicPr>
          <p:nvPr userDrawn="1"/>
        </p:nvPicPr>
        <p:blipFill>
          <a:blip r:embed="rId2"/>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4366374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17: Custom Slogan">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5E4D95-5ACC-CF48-A3B5-87EC1AA9E2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4265" y="6006253"/>
            <a:ext cx="1218240" cy="225322"/>
          </a:xfrm>
          <a:prstGeom prst="rect">
            <a:avLst/>
          </a:prstGeom>
        </p:spPr>
      </p:pic>
      <p:sp>
        <p:nvSpPr>
          <p:cNvPr id="2" name="Textfeld 1"/>
          <p:cNvSpPr txBox="1"/>
          <p:nvPr userDrawn="1"/>
        </p:nvSpPr>
        <p:spPr>
          <a:xfrm>
            <a:off x="8499650" y="5965869"/>
            <a:ext cx="1551391" cy="348429"/>
          </a:xfrm>
          <a:prstGeom prst="rect">
            <a:avLst/>
          </a:prstGeom>
          <a:noFill/>
        </p:spPr>
        <p:txBody>
          <a:bodyPr wrap="square" lIns="0" tIns="0" rIns="0" bIns="0" rtlCol="0">
            <a:spAutoFit/>
          </a:bodyPr>
          <a:lstStyle/>
          <a:p>
            <a:pPr marL="0" indent="0" algn="l">
              <a:buFont typeface="Arial" panose="020B0604020202020204" pitchFamily="34" charset="0"/>
              <a:buNone/>
            </a:pPr>
            <a:r>
              <a:rPr lang="de-DE" sz="2264" u="none" dirty="0" err="1">
                <a:solidFill>
                  <a:schemeClr val="bg2"/>
                </a:solidFill>
                <a:latin typeface="+mn-lt"/>
              </a:rPr>
              <a:t>medel.com</a:t>
            </a:r>
            <a:endParaRPr lang="en-GB" sz="2264" u="none" dirty="0">
              <a:solidFill>
                <a:schemeClr val="bg2"/>
              </a:solidFill>
              <a:latin typeface="+mn-lt"/>
            </a:endParaRPr>
          </a:p>
        </p:txBody>
      </p:sp>
      <p:sp>
        <p:nvSpPr>
          <p:cNvPr id="24" name="Picture Placeholder 3">
            <a:extLst>
              <a:ext uri="{FF2B5EF4-FFF2-40B4-BE49-F238E27FC236}">
                <a16:creationId xmlns:a16="http://schemas.microsoft.com/office/drawing/2014/main" id="{C666666A-F4E6-D347-A49D-A8148E5F5CEB}"/>
              </a:ext>
            </a:extLst>
          </p:cNvPr>
          <p:cNvSpPr>
            <a:spLocks noGrp="1"/>
          </p:cNvSpPr>
          <p:nvPr>
            <p:ph type="pic" sz="quarter" idx="19" hasCustomPrompt="1"/>
          </p:nvPr>
        </p:nvSpPr>
        <p:spPr>
          <a:xfrm>
            <a:off x="10285000" y="5914467"/>
            <a:ext cx="328200" cy="317109"/>
          </a:xfrm>
          <a:prstGeom prst="rect">
            <a:avLst/>
          </a:prstGeom>
        </p:spPr>
        <p:txBody>
          <a:bodyPr/>
          <a:lstStyle>
            <a:lvl1pPr marL="0" indent="0">
              <a:buNone/>
              <a:defRPr/>
            </a:lvl1pPr>
          </a:lstStyle>
          <a:p>
            <a:r>
              <a:rPr lang="en-GB" dirty="0"/>
              <a:t>Icon</a:t>
            </a:r>
          </a:p>
        </p:txBody>
      </p:sp>
      <p:sp>
        <p:nvSpPr>
          <p:cNvPr id="25" name="Picture Placeholder 3">
            <a:extLst>
              <a:ext uri="{FF2B5EF4-FFF2-40B4-BE49-F238E27FC236}">
                <a16:creationId xmlns:a16="http://schemas.microsoft.com/office/drawing/2014/main" id="{858DA993-DE2F-5142-BE49-870EC961ADCC}"/>
              </a:ext>
            </a:extLst>
          </p:cNvPr>
          <p:cNvSpPr>
            <a:spLocks noGrp="1"/>
          </p:cNvSpPr>
          <p:nvPr>
            <p:ph type="pic" sz="quarter" idx="20" hasCustomPrompt="1"/>
          </p:nvPr>
        </p:nvSpPr>
        <p:spPr>
          <a:xfrm>
            <a:off x="10776067" y="5914467"/>
            <a:ext cx="328200" cy="317109"/>
          </a:xfrm>
          <a:prstGeom prst="rect">
            <a:avLst/>
          </a:prstGeom>
        </p:spPr>
        <p:txBody>
          <a:bodyPr/>
          <a:lstStyle>
            <a:lvl1pPr marL="0" indent="0">
              <a:buNone/>
              <a:defRPr/>
            </a:lvl1pPr>
          </a:lstStyle>
          <a:p>
            <a:r>
              <a:rPr lang="en-GB" dirty="0"/>
              <a:t>Icon</a:t>
            </a:r>
          </a:p>
        </p:txBody>
      </p:sp>
      <p:sp>
        <p:nvSpPr>
          <p:cNvPr id="26" name="Picture Placeholder 3">
            <a:extLst>
              <a:ext uri="{FF2B5EF4-FFF2-40B4-BE49-F238E27FC236}">
                <a16:creationId xmlns:a16="http://schemas.microsoft.com/office/drawing/2014/main" id="{793387E1-1CBB-2C4D-A77C-E6DCA4287771}"/>
              </a:ext>
            </a:extLst>
          </p:cNvPr>
          <p:cNvSpPr>
            <a:spLocks noGrp="1"/>
          </p:cNvSpPr>
          <p:nvPr>
            <p:ph type="pic" sz="quarter" idx="21" hasCustomPrompt="1"/>
          </p:nvPr>
        </p:nvSpPr>
        <p:spPr>
          <a:xfrm>
            <a:off x="11292533" y="5914467"/>
            <a:ext cx="328200" cy="317109"/>
          </a:xfrm>
          <a:prstGeom prst="rect">
            <a:avLst/>
          </a:prstGeom>
        </p:spPr>
        <p:txBody>
          <a:bodyPr/>
          <a:lstStyle>
            <a:lvl1pPr marL="0" indent="0">
              <a:buNone/>
              <a:defRPr/>
            </a:lvl1pPr>
          </a:lstStyle>
          <a:p>
            <a:r>
              <a:rPr lang="en-GB" dirty="0"/>
              <a:t>Icon</a:t>
            </a:r>
          </a:p>
        </p:txBody>
      </p:sp>
      <p:sp>
        <p:nvSpPr>
          <p:cNvPr id="7" name="Text Placeholder 6">
            <a:extLst>
              <a:ext uri="{FF2B5EF4-FFF2-40B4-BE49-F238E27FC236}">
                <a16:creationId xmlns:a16="http://schemas.microsoft.com/office/drawing/2014/main" id="{5CBA639C-F82A-E147-A786-A6DC298572D7}"/>
              </a:ext>
            </a:extLst>
          </p:cNvPr>
          <p:cNvSpPr>
            <a:spLocks noGrp="1"/>
          </p:cNvSpPr>
          <p:nvPr>
            <p:ph type="body" sz="quarter" idx="22" hasCustomPrompt="1"/>
          </p:nvPr>
        </p:nvSpPr>
        <p:spPr>
          <a:xfrm>
            <a:off x="0" y="3023101"/>
            <a:ext cx="12192000" cy="2333919"/>
          </a:xfrm>
        </p:spPr>
        <p:txBody>
          <a:bodyPr>
            <a:normAutofit/>
          </a:bodyPr>
          <a:lstStyle>
            <a:lvl1pPr marL="0" indent="0" algn="ctr">
              <a:buNone/>
              <a:defRPr sz="4395">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dirty="0"/>
              <a:t>Statement / Slogan</a:t>
            </a:r>
          </a:p>
        </p:txBody>
      </p:sp>
    </p:spTree>
    <p:extLst>
      <p:ext uri="{BB962C8B-B14F-4D97-AF65-F5344CB8AC3E}">
        <p14:creationId xmlns:p14="http://schemas.microsoft.com/office/powerpoint/2010/main" val="2795398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10494277" y="424926"/>
            <a:ext cx="1697723" cy="422811"/>
          </a:xfrm>
          <a:prstGeom prst="rect">
            <a:avLst/>
          </a:prstGeom>
        </p:spPr>
        <p:txBody>
          <a:bodyPr>
            <a:noAutofit/>
          </a:bodyPr>
          <a:lstStyle>
            <a:lvl1pPr marL="0" indent="0">
              <a:buNone/>
              <a:defRPr>
                <a:solidFill>
                  <a:schemeClr val="bg1"/>
                </a:solidFill>
              </a:defRPr>
            </a:lvl1pPr>
          </a:lstStyle>
          <a:p>
            <a:r>
              <a:rPr lang="en-GB" dirty="0"/>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10318"/>
            <a:ext cx="12192000" cy="6868318"/>
          </a:xfrm>
        </p:spPr>
        <p:txBody>
          <a:bodyPr>
            <a:normAutofit/>
          </a:bodyPr>
          <a:lstStyle>
            <a:lvl1pPr marL="0" indent="0">
              <a:buNone/>
              <a:defRPr>
                <a:solidFill>
                  <a:schemeClr val="bg1"/>
                </a:solidFill>
              </a:defRPr>
            </a:lvl1pPr>
          </a:lstStyle>
          <a:p>
            <a:r>
              <a:rPr lang="en-US"/>
              <a:t>Click icon to add picture</a:t>
            </a:r>
            <a:endParaRPr lang="en-GB" dirty="0"/>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11036673" y="6507128"/>
            <a:ext cx="720095" cy="2613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799" dirty="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609601" y="6507127"/>
            <a:ext cx="5436487" cy="245747"/>
          </a:xfrm>
        </p:spPr>
        <p:txBody>
          <a:bodyPr anchor="ctr">
            <a:noAutofit/>
          </a:bodyPr>
          <a:lstStyle>
            <a:lvl1pPr marL="0" indent="0">
              <a:buFont typeface="Arial" panose="020B0604020202020204" pitchFamily="34" charset="0"/>
              <a:buNone/>
              <a:defRPr sz="799">
                <a:solidFill>
                  <a:schemeClr val="accent1"/>
                </a:solidFill>
                <a:latin typeface="Signa Offc Pro Light" panose="020B0504030101020102" pitchFamily="34" charset="77"/>
              </a:defRPr>
            </a:lvl1pPr>
          </a:lstStyle>
          <a:p>
            <a:pPr lvl="0"/>
            <a:r>
              <a:rPr lang="en-GB" noProof="0" dirty="0"/>
              <a:t>#. Topic</a:t>
            </a:r>
          </a:p>
        </p:txBody>
      </p:sp>
    </p:spTree>
    <p:extLst>
      <p:ext uri="{BB962C8B-B14F-4D97-AF65-F5344CB8AC3E}">
        <p14:creationId xmlns:p14="http://schemas.microsoft.com/office/powerpoint/2010/main" val="1132589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3ACAF1-F6B3-8B49-ABC7-08C48DE71274}"/>
              </a:ext>
            </a:extLst>
          </p:cNvPr>
          <p:cNvSpPr/>
          <p:nvPr userDrawn="1"/>
        </p:nvSpPr>
        <p:spPr>
          <a:xfrm>
            <a:off x="1" y="5398262"/>
            <a:ext cx="12185916" cy="1534106"/>
          </a:xfrm>
          <a:prstGeom prst="rect">
            <a:avLst/>
          </a:prstGeom>
          <a:solidFill>
            <a:schemeClr val="tx1">
              <a:alpha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sz="2397"/>
          </a:p>
        </p:txBody>
      </p:sp>
      <p:sp>
        <p:nvSpPr>
          <p:cNvPr id="2" name="Rectangle 1">
            <a:extLst>
              <a:ext uri="{FF2B5EF4-FFF2-40B4-BE49-F238E27FC236}">
                <a16:creationId xmlns:a16="http://schemas.microsoft.com/office/drawing/2014/main" id="{9708E290-778F-D84F-86B2-4F756A1E1E10}"/>
              </a:ext>
            </a:extLst>
          </p:cNvPr>
          <p:cNvSpPr/>
          <p:nvPr userDrawn="1"/>
        </p:nvSpPr>
        <p:spPr>
          <a:xfrm>
            <a:off x="-4781" y="3888126"/>
            <a:ext cx="12192000" cy="1510136"/>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sz="2397"/>
          </a:p>
        </p:txBody>
      </p:sp>
      <p:sp>
        <p:nvSpPr>
          <p:cNvPr id="13" name="Text Placeholder 5">
            <a:extLst>
              <a:ext uri="{FF2B5EF4-FFF2-40B4-BE49-F238E27FC236}">
                <a16:creationId xmlns:a16="http://schemas.microsoft.com/office/drawing/2014/main" id="{A911BFC6-769F-C246-8C34-A34496C52A1C}"/>
              </a:ext>
            </a:extLst>
          </p:cNvPr>
          <p:cNvSpPr>
            <a:spLocks noGrp="1"/>
          </p:cNvSpPr>
          <p:nvPr>
            <p:ph type="body" sz="quarter" idx="13" hasCustomPrompt="1"/>
          </p:nvPr>
        </p:nvSpPr>
        <p:spPr>
          <a:xfrm>
            <a:off x="-4781" y="5398262"/>
            <a:ext cx="12196781" cy="1534106"/>
          </a:xfrm>
          <a:prstGeom prst="rect">
            <a:avLst/>
          </a:prstGeom>
          <a:noFill/>
        </p:spPr>
        <p:txBody>
          <a:bodyPr wrap="none" lIns="468000" tIns="432000" rIns="0">
            <a:noAutofit/>
          </a:bodyPr>
          <a:lstStyle>
            <a:lvl1pPr marL="0" indent="0">
              <a:buNone/>
              <a:defRPr sz="2264">
                <a:ln>
                  <a:noFill/>
                </a:ln>
                <a:solidFill>
                  <a:schemeClr val="bg2"/>
                </a:solidFill>
              </a:defRPr>
            </a:lvl1pPr>
          </a:lstStyle>
          <a:p>
            <a:pPr lvl="0"/>
            <a:r>
              <a:rPr lang="en-GB" dirty="0"/>
              <a:t>First Name Last Name – Name of the Event</a:t>
            </a:r>
          </a:p>
        </p:txBody>
      </p:sp>
      <p:sp>
        <p:nvSpPr>
          <p:cNvPr id="15" name="Text Placeholder 5">
            <a:extLst>
              <a:ext uri="{FF2B5EF4-FFF2-40B4-BE49-F238E27FC236}">
                <a16:creationId xmlns:a16="http://schemas.microsoft.com/office/drawing/2014/main" id="{E49F3FD4-E30F-1540-ABF2-6BE48E136496}"/>
              </a:ext>
            </a:extLst>
          </p:cNvPr>
          <p:cNvSpPr>
            <a:spLocks noGrp="1"/>
          </p:cNvSpPr>
          <p:nvPr>
            <p:ph type="body" sz="quarter" idx="12" hasCustomPrompt="1"/>
          </p:nvPr>
        </p:nvSpPr>
        <p:spPr>
          <a:xfrm>
            <a:off x="321604" y="3888128"/>
            <a:ext cx="11548800" cy="1510133"/>
          </a:xfrm>
          <a:prstGeom prst="rect">
            <a:avLst/>
          </a:prstGeom>
          <a:noFill/>
        </p:spPr>
        <p:txBody>
          <a:bodyPr wrap="none" lIns="216000" tIns="144000" rIns="0">
            <a:noAutofit/>
          </a:bodyPr>
          <a:lstStyle>
            <a:lvl1pPr marL="0" indent="0">
              <a:buNone/>
              <a:defRPr sz="4395">
                <a:solidFill>
                  <a:schemeClr val="bg1"/>
                </a:solidFill>
              </a:defRPr>
            </a:lvl1pPr>
          </a:lstStyle>
          <a:p>
            <a:pPr lvl="0"/>
            <a:r>
              <a:rPr lang="en-GB" dirty="0"/>
              <a:t>Headline</a:t>
            </a:r>
          </a:p>
        </p:txBody>
      </p:sp>
      <p:sp>
        <p:nvSpPr>
          <p:cNvPr id="16" name="Untertitel 2">
            <a:extLst>
              <a:ext uri="{FF2B5EF4-FFF2-40B4-BE49-F238E27FC236}">
                <a16:creationId xmlns:a16="http://schemas.microsoft.com/office/drawing/2014/main" id="{26BB7170-D94F-3248-9DA5-801965671199}"/>
              </a:ext>
            </a:extLst>
          </p:cNvPr>
          <p:cNvSpPr>
            <a:spLocks noGrp="1"/>
          </p:cNvSpPr>
          <p:nvPr>
            <p:ph type="subTitle" idx="1" hasCustomPrompt="1"/>
          </p:nvPr>
        </p:nvSpPr>
        <p:spPr>
          <a:xfrm>
            <a:off x="613917" y="4747542"/>
            <a:ext cx="11142851" cy="416576"/>
          </a:xfrm>
          <a:prstGeom prst="rect">
            <a:avLst/>
          </a:prstGeom>
        </p:spPr>
        <p:txBody>
          <a:bodyPr anchor="t">
            <a:noAutofit/>
          </a:bodyPr>
          <a:lstStyle>
            <a:lvl1pPr marL="0" indent="0" algn="l">
              <a:buFont typeface="Arial" panose="020B0604020202020204" pitchFamily="34" charset="0"/>
              <a:buNone/>
              <a:defRPr sz="3263">
                <a:solidFill>
                  <a:schemeClr val="bg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17" name="Vertical Text Placeholder 7">
            <a:extLst>
              <a:ext uri="{FF2B5EF4-FFF2-40B4-BE49-F238E27FC236}">
                <a16:creationId xmlns:a16="http://schemas.microsoft.com/office/drawing/2014/main" id="{4AC2A4CC-355A-654A-B982-5684BA37505E}"/>
              </a:ext>
            </a:extLst>
          </p:cNvPr>
          <p:cNvSpPr>
            <a:spLocks noGrp="1"/>
          </p:cNvSpPr>
          <p:nvPr>
            <p:ph type="body" orient="vert" sz="quarter" idx="15" hasCustomPrompt="1"/>
          </p:nvPr>
        </p:nvSpPr>
        <p:spPr>
          <a:xfrm rot="10800000">
            <a:off x="158820" y="5538827"/>
            <a:ext cx="90400" cy="682841"/>
          </a:xfrm>
          <a:prstGeom prst="rect">
            <a:avLst/>
          </a:prstGeom>
        </p:spPr>
        <p:txBody>
          <a:bodyPr vert="eaVert" wrap="none">
            <a:noAutofit/>
          </a:bodyPr>
          <a:lstStyle>
            <a:lvl1pPr marL="0" indent="0">
              <a:buNone/>
              <a:defRPr sz="799">
                <a:solidFill>
                  <a:schemeClr val="bg2"/>
                </a:solidFill>
              </a:defRPr>
            </a:lvl1pPr>
            <a:lvl2pPr>
              <a:defRPr sz="799">
                <a:solidFill>
                  <a:schemeClr val="bg2"/>
                </a:solidFill>
              </a:defRPr>
            </a:lvl2pPr>
            <a:lvl3pPr>
              <a:defRPr sz="799">
                <a:solidFill>
                  <a:schemeClr val="bg2"/>
                </a:solidFill>
              </a:defRPr>
            </a:lvl3pPr>
            <a:lvl4pPr>
              <a:defRPr sz="799">
                <a:solidFill>
                  <a:schemeClr val="bg2"/>
                </a:solidFill>
              </a:defRPr>
            </a:lvl4pPr>
            <a:lvl5pPr>
              <a:defRPr sz="799">
                <a:solidFill>
                  <a:schemeClr val="bg2"/>
                </a:solidFill>
              </a:defRPr>
            </a:lvl5pPr>
          </a:lstStyle>
          <a:p>
            <a:pPr lvl="0"/>
            <a:r>
              <a:rPr lang="en-US" dirty="0"/>
              <a:t>XXXXX r1.0</a:t>
            </a:r>
            <a:endParaRPr lang="en-GB" dirty="0"/>
          </a:p>
        </p:txBody>
      </p:sp>
      <p:sp>
        <p:nvSpPr>
          <p:cNvPr id="3" name="Rectangle 2">
            <a:extLst>
              <a:ext uri="{FF2B5EF4-FFF2-40B4-BE49-F238E27FC236}">
                <a16:creationId xmlns:a16="http://schemas.microsoft.com/office/drawing/2014/main" id="{4BD62B5E-2BFB-0F4E-A353-9FE0E8DB5243}"/>
              </a:ext>
            </a:extLst>
          </p:cNvPr>
          <p:cNvSpPr/>
          <p:nvPr userDrawn="1"/>
        </p:nvSpPr>
        <p:spPr>
          <a:xfrm>
            <a:off x="-4781" y="3888126"/>
            <a:ext cx="326385" cy="151013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sz="2397"/>
          </a:p>
        </p:txBody>
      </p:sp>
      <p:sp>
        <p:nvSpPr>
          <p:cNvPr id="18" name="Rectangle 17">
            <a:extLst>
              <a:ext uri="{FF2B5EF4-FFF2-40B4-BE49-F238E27FC236}">
                <a16:creationId xmlns:a16="http://schemas.microsoft.com/office/drawing/2014/main" id="{0E3A6720-0DAA-734D-A9DA-C6A6EB2D7976}"/>
              </a:ext>
            </a:extLst>
          </p:cNvPr>
          <p:cNvSpPr/>
          <p:nvPr userDrawn="1"/>
        </p:nvSpPr>
        <p:spPr>
          <a:xfrm>
            <a:off x="11859533" y="3888126"/>
            <a:ext cx="326385" cy="151013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sz="2397"/>
          </a:p>
        </p:txBody>
      </p:sp>
      <p:pic>
        <p:nvPicPr>
          <p:cNvPr id="11" name="Picture Placeholder 11">
            <a:extLst>
              <a:ext uri="{FF2B5EF4-FFF2-40B4-BE49-F238E27FC236}">
                <a16:creationId xmlns:a16="http://schemas.microsoft.com/office/drawing/2014/main" id="{1B6E6613-9C64-D845-AE32-A410B56269BB}"/>
              </a:ext>
            </a:extLst>
          </p:cNvPr>
          <p:cNvPicPr>
            <a:picLocks noChangeAspect="1"/>
          </p:cNvPicPr>
          <p:nvPr userDrawn="1"/>
        </p:nvPicPr>
        <p:blipFill>
          <a:blip r:embed="rId3"/>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688900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 Section Le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C714F1-A5D9-094F-BEDE-6DDA740D9F3D}"/>
              </a:ext>
            </a:extLst>
          </p:cNvPr>
          <p:cNvSpPr>
            <a:spLocks noGrp="1"/>
          </p:cNvSpPr>
          <p:nvPr>
            <p:ph type="pic" sz="quarter" idx="11"/>
          </p:nvPr>
        </p:nvSpPr>
        <p:spPr>
          <a:xfrm>
            <a:off x="6144681" y="1241379"/>
            <a:ext cx="5606287" cy="5172935"/>
          </a:xfrm>
        </p:spPr>
        <p:txBody>
          <a:bodyPr tIns="79200" rIns="79200" bIns="327600">
            <a:normAutofit/>
          </a:bodyPr>
          <a:lstStyle>
            <a:lvl1pPr marL="0" indent="0">
              <a:buFont typeface="Arial" panose="020B0604020202020204" pitchFamily="34" charset="0"/>
              <a:buNone/>
              <a:defRPr/>
            </a:lvl1pPr>
          </a:lstStyle>
          <a:p>
            <a:r>
              <a:rPr lang="en-US"/>
              <a:t>Click icon to add picture</a:t>
            </a:r>
            <a:endParaRPr lang="en-GB" dirty="0"/>
          </a:p>
        </p:txBody>
      </p:sp>
      <p:sp>
        <p:nvSpPr>
          <p:cNvPr id="10" name="Text Placeholder 4">
            <a:extLst>
              <a:ext uri="{FF2B5EF4-FFF2-40B4-BE49-F238E27FC236}">
                <a16:creationId xmlns:a16="http://schemas.microsoft.com/office/drawing/2014/main" id="{F2719AB4-99B8-184E-BB81-5E0FC83F164C}"/>
              </a:ext>
            </a:extLst>
          </p:cNvPr>
          <p:cNvSpPr>
            <a:spLocks noGrp="1"/>
          </p:cNvSpPr>
          <p:nvPr>
            <p:ph type="body" sz="quarter" idx="12" hasCustomPrompt="1"/>
          </p:nvPr>
        </p:nvSpPr>
        <p:spPr>
          <a:xfrm>
            <a:off x="599018" y="4139324"/>
            <a:ext cx="5325565" cy="676273"/>
          </a:xfrm>
        </p:spPr>
        <p:txBody>
          <a:bodyPr>
            <a:noAutofit/>
          </a:bodyPr>
          <a:lstStyle>
            <a:lvl1pPr marL="0" indent="0">
              <a:buFont typeface="Arial" panose="020B0604020202020204" pitchFamily="34" charset="0"/>
              <a:buNone/>
              <a:defRPr sz="4395">
                <a:solidFill>
                  <a:schemeClr val="accent1"/>
                </a:solidFill>
              </a:defRPr>
            </a:lvl1pPr>
          </a:lstStyle>
          <a:p>
            <a:pPr lvl="0"/>
            <a:r>
              <a:rPr lang="en-US" dirty="0"/>
              <a:t>Headline</a:t>
            </a:r>
            <a:endParaRPr lang="en-GB" dirty="0"/>
          </a:p>
        </p:txBody>
      </p:sp>
      <p:sp>
        <p:nvSpPr>
          <p:cNvPr id="9" name="Text Placeholder 3">
            <a:extLst>
              <a:ext uri="{FF2B5EF4-FFF2-40B4-BE49-F238E27FC236}">
                <a16:creationId xmlns:a16="http://schemas.microsoft.com/office/drawing/2014/main" id="{6F423832-EB49-47F9-BD46-9D6B635D1176}"/>
              </a:ext>
            </a:extLst>
          </p:cNvPr>
          <p:cNvSpPr>
            <a:spLocks noGrp="1"/>
          </p:cNvSpPr>
          <p:nvPr>
            <p:ph type="body" sz="quarter" idx="13" hasCustomPrompt="1"/>
          </p:nvPr>
        </p:nvSpPr>
        <p:spPr>
          <a:xfrm>
            <a:off x="599018" y="5052595"/>
            <a:ext cx="5325533" cy="1361453"/>
          </a:xfrm>
        </p:spPr>
        <p:txBody>
          <a:bodyPr/>
          <a:lstStyle>
            <a:lvl1pPr marL="0" indent="0">
              <a:buFontTx/>
              <a:buNone/>
              <a:defRPr/>
            </a:lvl1pPr>
          </a:lstStyle>
          <a:p>
            <a:pPr lvl="0"/>
            <a:r>
              <a:rPr lang="en-US" dirty="0"/>
              <a:t>Body</a:t>
            </a:r>
            <a:endParaRPr lang="de-AT" dirty="0"/>
          </a:p>
        </p:txBody>
      </p:sp>
      <p:pic>
        <p:nvPicPr>
          <p:cNvPr id="7" name="Picture Placeholder 11">
            <a:extLst>
              <a:ext uri="{FF2B5EF4-FFF2-40B4-BE49-F238E27FC236}">
                <a16:creationId xmlns:a16="http://schemas.microsoft.com/office/drawing/2014/main" id="{EB1307AD-DCE9-7B43-A0FA-13387BA2F0FD}"/>
              </a:ext>
            </a:extLst>
          </p:cNvPr>
          <p:cNvPicPr>
            <a:picLocks noChangeAspect="1"/>
          </p:cNvPicPr>
          <p:nvPr userDrawn="1"/>
        </p:nvPicPr>
        <p:blipFill>
          <a:blip r:embed="rId3"/>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17996912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516359" y="3939741"/>
            <a:ext cx="2251866" cy="611865"/>
          </a:xfrm>
          <a:solidFill>
            <a:schemeClr val="tx2">
              <a:alpha val="90000"/>
            </a:schemeClr>
          </a:solidFill>
        </p:spPr>
        <p:txBody>
          <a:bodyPr wrap="none" lIns="79200" tIns="79200" rIns="79200" bIns="79200" anchor="ctr" anchorCtr="0">
            <a:spAutoFit/>
          </a:bodyPr>
          <a:lstStyle>
            <a:lvl1pPr marL="0" indent="0" algn="l">
              <a:buNone/>
              <a:defRPr sz="3263">
                <a:ln>
                  <a:noFill/>
                </a:ln>
                <a:solidFill>
                  <a:schemeClr val="bg1"/>
                </a:solidFill>
              </a:defRPr>
            </a:lvl1pPr>
          </a:lstStyle>
          <a:p>
            <a:pPr lvl="0"/>
            <a:r>
              <a:rPr lang="en-US" dirty="0"/>
              <a:t>Quote line 1</a:t>
            </a:r>
            <a:endParaRPr lang="en-GB" dirty="0"/>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516359" y="4784308"/>
            <a:ext cx="4013566" cy="611865"/>
          </a:xfrm>
          <a:solidFill>
            <a:schemeClr val="tx2">
              <a:alpha val="90000"/>
            </a:schemeClr>
          </a:solidFill>
        </p:spPr>
        <p:txBody>
          <a:bodyPr wrap="none" lIns="79200" tIns="79200" rIns="79200" bIns="79200" anchor="ctr" anchorCtr="0">
            <a:spAutoFit/>
          </a:bodyPr>
          <a:lstStyle>
            <a:lvl1pPr marL="0" indent="0" algn="l">
              <a:buNone/>
              <a:defRPr sz="3263">
                <a:ln>
                  <a:noFill/>
                </a:ln>
                <a:solidFill>
                  <a:schemeClr val="bg1"/>
                </a:solidFill>
              </a:defRPr>
            </a:lvl1pPr>
          </a:lstStyle>
          <a:p>
            <a:pPr lvl="0"/>
            <a:r>
              <a:rPr lang="en-US" dirty="0"/>
              <a:t>Quote line 2 (optional)</a:t>
            </a:r>
            <a:endParaRPr lang="en-GB" dirty="0"/>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516359" y="5607256"/>
            <a:ext cx="4013566" cy="611865"/>
          </a:xfrm>
          <a:solidFill>
            <a:schemeClr val="tx2">
              <a:alpha val="90000"/>
            </a:schemeClr>
          </a:solidFill>
        </p:spPr>
        <p:txBody>
          <a:bodyPr wrap="none" lIns="79200" tIns="79200" rIns="79200" bIns="79200" anchor="ctr" anchorCtr="0">
            <a:spAutoFit/>
          </a:bodyPr>
          <a:lstStyle>
            <a:lvl1pPr marL="0" indent="0" algn="l">
              <a:buNone/>
              <a:defRPr sz="3263">
                <a:ln>
                  <a:noFill/>
                </a:ln>
                <a:solidFill>
                  <a:schemeClr val="bg1"/>
                </a:solidFill>
              </a:defRPr>
            </a:lvl1pPr>
          </a:lstStyle>
          <a:p>
            <a:pPr lvl="0"/>
            <a:r>
              <a:rPr lang="en-US" dirty="0"/>
              <a:t>Quote line 3 (optional)</a:t>
            </a:r>
            <a:endParaRPr lang="en-GB" dirty="0"/>
          </a:p>
        </p:txBody>
      </p:sp>
      <p:sp>
        <p:nvSpPr>
          <p:cNvPr id="11" name="Picture Placeholder 2">
            <a:extLst>
              <a:ext uri="{FF2B5EF4-FFF2-40B4-BE49-F238E27FC236}">
                <a16:creationId xmlns:a16="http://schemas.microsoft.com/office/drawing/2014/main" id="{F5C741F4-AE6E-6F44-8529-32C13B6A0F7B}"/>
              </a:ext>
            </a:extLst>
          </p:cNvPr>
          <p:cNvSpPr>
            <a:spLocks noGrp="1"/>
          </p:cNvSpPr>
          <p:nvPr>
            <p:ph type="pic" sz="quarter" idx="13"/>
          </p:nvPr>
        </p:nvSpPr>
        <p:spPr>
          <a:xfrm>
            <a:off x="6144681" y="1241379"/>
            <a:ext cx="5606287" cy="5172935"/>
          </a:xfrm>
        </p:spPr>
        <p:txBody>
          <a:bodyPr tIns="79200" rIns="79200" bIns="327600">
            <a:normAutofit/>
          </a:bodyPr>
          <a:lstStyle>
            <a:lvl1pPr marL="0" indent="0">
              <a:buNone/>
              <a:defRPr/>
            </a:lvl1pPr>
          </a:lstStyle>
          <a:p>
            <a:r>
              <a:rPr lang="en-US"/>
              <a:t>Click icon to add picture</a:t>
            </a:r>
            <a:endParaRPr lang="en-GB" dirty="0"/>
          </a:p>
        </p:txBody>
      </p:sp>
      <p:pic>
        <p:nvPicPr>
          <p:cNvPr id="9" name="Picture Placeholder 11">
            <a:extLst>
              <a:ext uri="{FF2B5EF4-FFF2-40B4-BE49-F238E27FC236}">
                <a16:creationId xmlns:a16="http://schemas.microsoft.com/office/drawing/2014/main" id="{174B35A9-B506-2E43-A2B6-4883037FB675}"/>
              </a:ext>
            </a:extLst>
          </p:cNvPr>
          <p:cNvPicPr>
            <a:picLocks noChangeAspect="1"/>
          </p:cNvPicPr>
          <p:nvPr userDrawn="1"/>
        </p:nvPicPr>
        <p:blipFill>
          <a:blip r:embed="rId3"/>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6044629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 Section T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8475" y="2192543"/>
            <a:ext cx="12200476" cy="4665458"/>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dirty="0"/>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613922" y="1444898"/>
            <a:ext cx="11142845" cy="416576"/>
          </a:xfrm>
        </p:spPr>
        <p:txBody>
          <a:bodyPr anchor="t">
            <a:noAutofit/>
          </a:bodyPr>
          <a:lstStyle>
            <a:lvl1pPr marL="0" indent="0" algn="l">
              <a:buFont typeface="Arial" panose="020B0604020202020204" pitchFamily="34" charset="0"/>
              <a:buNone/>
              <a:defRPr sz="3263">
                <a:solidFill>
                  <a:schemeClr val="tx2"/>
                </a:solidFill>
                <a:latin typeface="Signa Offc Pro Light" panose="020B0504030101020102" pitchFamily="34" charset="77"/>
              </a:defRPr>
            </a:lvl1pPr>
            <a:lvl2pPr marL="608933" indent="0" algn="ctr">
              <a:buNone/>
              <a:defRPr>
                <a:solidFill>
                  <a:schemeClr val="tx1">
                    <a:tint val="75000"/>
                  </a:schemeClr>
                </a:solidFill>
              </a:defRPr>
            </a:lvl2pPr>
            <a:lvl3pPr marL="1217870" indent="0" algn="ctr">
              <a:buNone/>
              <a:defRPr>
                <a:solidFill>
                  <a:schemeClr val="tx1">
                    <a:tint val="75000"/>
                  </a:schemeClr>
                </a:solidFill>
              </a:defRPr>
            </a:lvl3pPr>
            <a:lvl4pPr marL="1826803" indent="0" algn="ctr">
              <a:buNone/>
              <a:defRPr>
                <a:solidFill>
                  <a:schemeClr val="tx1">
                    <a:tint val="75000"/>
                  </a:schemeClr>
                </a:solidFill>
              </a:defRPr>
            </a:lvl4pPr>
            <a:lvl5pPr marL="2435738" indent="0" algn="ctr">
              <a:buNone/>
              <a:defRPr>
                <a:solidFill>
                  <a:schemeClr val="tx1">
                    <a:tint val="75000"/>
                  </a:schemeClr>
                </a:solidFill>
              </a:defRPr>
            </a:lvl5pPr>
            <a:lvl6pPr marL="3044675" indent="0" algn="ctr">
              <a:buNone/>
              <a:defRPr>
                <a:solidFill>
                  <a:schemeClr val="tx1">
                    <a:tint val="75000"/>
                  </a:schemeClr>
                </a:solidFill>
              </a:defRPr>
            </a:lvl6pPr>
            <a:lvl7pPr marL="3653608" indent="0" algn="ctr">
              <a:buNone/>
              <a:defRPr>
                <a:solidFill>
                  <a:schemeClr val="tx1">
                    <a:tint val="75000"/>
                  </a:schemeClr>
                </a:solidFill>
              </a:defRPr>
            </a:lvl7pPr>
            <a:lvl8pPr marL="4262545" indent="0" algn="ctr">
              <a:buNone/>
              <a:defRPr>
                <a:solidFill>
                  <a:schemeClr val="tx1">
                    <a:tint val="75000"/>
                  </a:schemeClr>
                </a:solidFill>
              </a:defRPr>
            </a:lvl8pPr>
            <a:lvl9pPr marL="4871478" indent="0" algn="ctr">
              <a:buNone/>
              <a:defRPr>
                <a:solidFill>
                  <a:schemeClr val="tx1">
                    <a:tint val="75000"/>
                  </a:schemeClr>
                </a:solidFill>
              </a:defRPr>
            </a:lvl9pPr>
          </a:lstStyle>
          <a:p>
            <a:r>
              <a:rPr lang="en-GB" noProof="0" dirty="0" err="1"/>
              <a:t>Subheadline</a:t>
            </a:r>
            <a:endParaRPr lang="en-GB" noProof="0" dirty="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613921" y="763546"/>
            <a:ext cx="11142847" cy="663542"/>
          </a:xfrm>
          <a:prstGeom prst="rect">
            <a:avLst/>
          </a:prstGeom>
        </p:spPr>
        <p:txBody>
          <a:bodyPr wrap="square" lIns="0" anchor="t">
            <a:noAutofit/>
          </a:bodyPr>
          <a:lstStyle>
            <a:lvl1pPr marL="0" indent="0" algn="l">
              <a:buFont typeface="Arial" panose="020B0604020202020204" pitchFamily="34" charset="0"/>
              <a:buNone/>
              <a:defRPr sz="4395">
                <a:solidFill>
                  <a:schemeClr val="accent1"/>
                </a:solidFill>
                <a:latin typeface="Signa Offc Pro Light" panose="020B0504030101020102" pitchFamily="34" charset="77"/>
              </a:defRPr>
            </a:lvl1pPr>
          </a:lstStyle>
          <a:p>
            <a:r>
              <a:rPr lang="en-GB" noProof="0" dirty="0"/>
              <a:t>Headline</a:t>
            </a:r>
          </a:p>
        </p:txBody>
      </p:sp>
      <p:pic>
        <p:nvPicPr>
          <p:cNvPr id="7" name="Picture Placeholder 11">
            <a:extLst>
              <a:ext uri="{FF2B5EF4-FFF2-40B4-BE49-F238E27FC236}">
                <a16:creationId xmlns:a16="http://schemas.microsoft.com/office/drawing/2014/main" id="{2BD69FE9-CF8B-FF4E-AD47-5B80B8A69990}"/>
              </a:ext>
            </a:extLst>
          </p:cNvPr>
          <p:cNvPicPr>
            <a:picLocks noChangeAspect="1"/>
          </p:cNvPicPr>
          <p:nvPr userDrawn="1"/>
        </p:nvPicPr>
        <p:blipFill>
          <a:blip r:embed="rId3"/>
          <a:srcRect l="29" r="29"/>
          <a:stretch>
            <a:fillRect/>
          </a:stretch>
        </p:blipFill>
        <p:spPr>
          <a:xfrm>
            <a:off x="10555817" y="491733"/>
            <a:ext cx="1219200" cy="282851"/>
          </a:xfrm>
          <a:prstGeom prst="rect">
            <a:avLst/>
          </a:prstGeom>
        </p:spPr>
      </p:pic>
    </p:spTree>
    <p:extLst>
      <p:ext uri="{BB962C8B-B14F-4D97-AF65-F5344CB8AC3E}">
        <p14:creationId xmlns:p14="http://schemas.microsoft.com/office/powerpoint/2010/main" val="40582946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bg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8243329" y="-10318"/>
            <a:ext cx="3962400" cy="3370021"/>
          </a:xfrm>
        </p:spPr>
        <p:txBody>
          <a:bodyPr>
            <a:normAutofit/>
          </a:bodyPr>
          <a:lstStyle>
            <a:lvl1pPr marL="0" indent="0">
              <a:buNone/>
              <a:defRPr/>
            </a:lvl1pPr>
          </a:lstStyle>
          <a:p>
            <a:r>
              <a:rPr lang="en-US"/>
              <a:t>Click icon to add picture</a:t>
            </a:r>
            <a:endParaRPr lang="en-GB" dirty="0"/>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3487980"/>
            <a:ext cx="3962400" cy="3370021"/>
          </a:xfrm>
        </p:spPr>
        <p:txBody>
          <a:bodyPr>
            <a:normAutofit/>
          </a:bodyPr>
          <a:lstStyle>
            <a:lvl1pPr marL="0" indent="0">
              <a:buNone/>
              <a:defRPr/>
            </a:lvl1pPr>
          </a:lstStyle>
          <a:p>
            <a:r>
              <a:rPr lang="en-US"/>
              <a:t>Click icon to add picture</a:t>
            </a:r>
            <a:endParaRPr lang="en-GB" dirty="0"/>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4121665" y="3487980"/>
            <a:ext cx="3962400" cy="3370021"/>
          </a:xfrm>
        </p:spPr>
        <p:txBody>
          <a:bodyPr>
            <a:normAutofit/>
          </a:bodyPr>
          <a:lstStyle>
            <a:lvl1pPr marL="0" indent="0">
              <a:buNone/>
              <a:defRPr/>
            </a:lvl1pPr>
          </a:lstStyle>
          <a:p>
            <a:r>
              <a:rPr lang="en-US"/>
              <a:t>Click icon to add picture</a:t>
            </a:r>
            <a:endParaRPr lang="en-GB" dirty="0"/>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8243329" y="3487980"/>
            <a:ext cx="3962400" cy="3370021"/>
          </a:xfrm>
        </p:spPr>
        <p:txBody>
          <a:bodyPr>
            <a:normAutofit/>
          </a:bodyPr>
          <a:lstStyle>
            <a:lvl1pPr marL="0" indent="0">
              <a:buNone/>
              <a:defRPr/>
            </a:lvl1pPr>
          </a:lstStyle>
          <a:p>
            <a:r>
              <a:rPr lang="en-US"/>
              <a:t>Click icon to add picture</a:t>
            </a:r>
            <a:endParaRPr lang="en-GB" dirty="0"/>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10318"/>
            <a:ext cx="3962400" cy="3370021"/>
          </a:xfrm>
        </p:spPr>
        <p:txBody>
          <a:bodyPr>
            <a:normAutofit/>
          </a:bodyPr>
          <a:lstStyle>
            <a:lvl1pPr marL="0" indent="0">
              <a:buNone/>
              <a:defRPr/>
            </a:lvl1pPr>
          </a:lstStyle>
          <a:p>
            <a:r>
              <a:rPr lang="en-US"/>
              <a:t>Click icon to add picture</a:t>
            </a:r>
            <a:endParaRPr lang="en-GB" dirty="0"/>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4121665" y="-10318"/>
            <a:ext cx="3962400" cy="3370021"/>
          </a:xfrm>
        </p:spPr>
        <p:txBody>
          <a:bodyPr>
            <a:normAutofit/>
          </a:bodyPr>
          <a:lstStyle>
            <a:lvl1pPr marL="0" indent="0">
              <a:buNone/>
              <a:defRPr/>
            </a:lvl1pPr>
          </a:lstStyle>
          <a:p>
            <a:r>
              <a:rPr lang="en-US"/>
              <a:t>Click icon to add picture</a:t>
            </a:r>
            <a:endParaRPr lang="en-GB" dirty="0"/>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10494277" y="424926"/>
            <a:ext cx="1697723" cy="422811"/>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15714426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609600" y="2042278"/>
            <a:ext cx="11140800" cy="4391379"/>
          </a:xfrm>
          <a:prstGeom prst="rect">
            <a:avLst/>
          </a:prstGeom>
        </p:spPr>
        <p:txBody>
          <a:bodyPr wrap="square" lIns="0" tIns="0" rIns="0" bIns="0">
            <a:normAutofit/>
          </a:bodyPr>
          <a:lstStyle>
            <a:lvl1pPr>
              <a:defRPr b="0" i="0">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614400" y="484202"/>
            <a:ext cx="11140800" cy="661583"/>
          </a:xfrm>
          <a:prstGeom prst="rect">
            <a:avLst/>
          </a:prstGeom>
        </p:spPr>
        <p:txBody>
          <a:bodyPr vert="horz" lIns="0" tIns="45720" rIns="0" bIns="45720" rtlCol="0" anchor="t" anchorCtr="0">
            <a:noAutofit/>
          </a:bodyPr>
          <a:lstStyle/>
          <a:p>
            <a:r>
              <a:rPr lang="de-DE" dirty="0"/>
              <a:t>Titelmasterformat</a:t>
            </a:r>
            <a:endParaRPr lang="en-GB" dirty="0"/>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4572001" y="6356969"/>
            <a:ext cx="2743199" cy="363618"/>
          </a:xfrm>
          <a:prstGeom prst="rect">
            <a:avLst/>
          </a:prstGeom>
        </p:spPr>
        <p:txBody>
          <a:bodyPr vert="horz" lIns="91440" tIns="45720" rIns="91440" bIns="45720" rtlCol="0" anchor="ctr"/>
          <a:lstStyle>
            <a:lvl1pPr algn="ctr">
              <a:defRPr sz="1132">
                <a:solidFill>
                  <a:schemeClr val="tx1">
                    <a:tint val="75000"/>
                  </a:schemeClr>
                </a:solidFill>
                <a:latin typeface="Signa Offc Pro Light" panose="020B0504030101020102" pitchFamily="34" charset="77"/>
              </a:defRPr>
            </a:lvl1pPr>
          </a:lstStyle>
          <a:p>
            <a:fld id="{E7960A40-8D85-604D-B7A1-83221D89729F}" type="slidenum">
              <a:rPr lang="en-GB" smtClean="0"/>
              <a:pPr/>
              <a:t>‹Nr.›</a:t>
            </a:fld>
            <a:endParaRPr lang="en-GB" dirty="0"/>
          </a:p>
        </p:txBody>
      </p:sp>
    </p:spTree>
    <p:extLst>
      <p:ext uri="{BB962C8B-B14F-4D97-AF65-F5344CB8AC3E}">
        <p14:creationId xmlns:p14="http://schemas.microsoft.com/office/powerpoint/2010/main" val="205397223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Lst>
  <p:txStyles>
    <p:titleStyle>
      <a:lvl1pPr eaLnBrk="1" hangingPunct="1">
        <a:defRPr sz="4395">
          <a:solidFill>
            <a:schemeClr val="accent1"/>
          </a:solidFill>
          <a:latin typeface="Signa Offc Pro Light" panose="020B0504030101020102" pitchFamily="34" charset="77"/>
          <a:ea typeface="+mj-ea"/>
          <a:cs typeface="+mj-cs"/>
        </a:defRPr>
      </a:lvl1pPr>
    </p:titleStyle>
    <p:bodyStyle>
      <a:lvl1pPr marL="0" indent="0" algn="l" defTabSz="479412" eaLnBrk="1" hangingPunct="1">
        <a:lnSpc>
          <a:spcPct val="90000"/>
        </a:lnSpc>
        <a:spcBef>
          <a:spcPts val="666"/>
        </a:spcBef>
        <a:buFontTx/>
        <a:buNone/>
        <a:tabLst>
          <a:tab pos="0" algn="l"/>
        </a:tabLst>
        <a:defRPr sz="2264" b="0" i="0">
          <a:latin typeface="Signa Offc Pro Light" panose="020B0504030101020102" pitchFamily="34" charset="77"/>
          <a:ea typeface="+mn-ea"/>
          <a:cs typeface="+mn-cs"/>
        </a:defRPr>
      </a:lvl1pPr>
      <a:lvl2pPr marL="357279" indent="-310770" algn="l" defTabSz="479412" eaLnBrk="1" hangingPunct="1">
        <a:lnSpc>
          <a:spcPct val="90000"/>
        </a:lnSpc>
        <a:spcBef>
          <a:spcPts val="333"/>
        </a:spcBef>
        <a:buClr>
          <a:schemeClr val="accent1"/>
        </a:buClr>
        <a:buFont typeface="Symbol" panose="05050102010706020507" pitchFamily="18" charset="2"/>
        <a:buChar char="-"/>
        <a:tabLst>
          <a:tab pos="0" algn="l"/>
        </a:tabLst>
        <a:defRPr sz="2264" b="0" i="0">
          <a:latin typeface="Signa Offc Pro Light" panose="020B0504030101020102" pitchFamily="34" charset="77"/>
          <a:ea typeface="+mn-ea"/>
          <a:cs typeface="+mn-cs"/>
        </a:defRPr>
      </a:lvl2pPr>
      <a:lvl3pPr marL="714557" indent="-295970" algn="l" defTabSz="479412" eaLnBrk="1" hangingPunct="1">
        <a:lnSpc>
          <a:spcPct val="90000"/>
        </a:lnSpc>
        <a:spcBef>
          <a:spcPts val="333"/>
        </a:spcBef>
        <a:buClr>
          <a:schemeClr val="accent1"/>
        </a:buClr>
        <a:buFont typeface="Arial" panose="020B0604020202020204" pitchFamily="34" charset="0"/>
        <a:buChar char="•"/>
        <a:tabLst>
          <a:tab pos="0" algn="l"/>
        </a:tabLst>
        <a:defRPr sz="2264" b="0" i="0">
          <a:latin typeface="Signa Offc Pro Light" panose="020B0504030101020102" pitchFamily="34" charset="77"/>
          <a:ea typeface="+mn-ea"/>
          <a:cs typeface="+mn-cs"/>
        </a:defRPr>
      </a:lvl3pPr>
      <a:lvl4pPr marL="1069721" indent="-298085" algn="l" defTabSz="479412" eaLnBrk="1" hangingPunct="1">
        <a:lnSpc>
          <a:spcPct val="90000"/>
        </a:lnSpc>
        <a:spcBef>
          <a:spcPts val="333"/>
        </a:spcBef>
        <a:buClr>
          <a:schemeClr val="tx1"/>
        </a:buClr>
        <a:buFont typeface="Arial" panose="020B0604020202020204" pitchFamily="34" charset="0"/>
        <a:buChar char="•"/>
        <a:tabLst>
          <a:tab pos="0" algn="l"/>
        </a:tabLst>
        <a:defRPr sz="2264" b="0" i="0">
          <a:latin typeface="Signa Offc Pro Light" panose="020B0504030101020102" pitchFamily="34" charset="77"/>
          <a:ea typeface="+mn-ea"/>
          <a:cs typeface="+mn-cs"/>
        </a:defRPr>
      </a:lvl4pPr>
      <a:lvl5pPr marL="1437570" indent="-310770" algn="l" defTabSz="477781" eaLnBrk="1" hangingPunct="1">
        <a:lnSpc>
          <a:spcPct val="90000"/>
        </a:lnSpc>
        <a:spcBef>
          <a:spcPts val="333"/>
        </a:spcBef>
        <a:buClr>
          <a:schemeClr val="tx1"/>
        </a:buClr>
        <a:buFont typeface="Arial" panose="020B0604020202020204" pitchFamily="34" charset="0"/>
        <a:buChar char="•"/>
        <a:tabLst>
          <a:tab pos="0" algn="l"/>
        </a:tabLst>
        <a:defRPr sz="2264" b="0" i="0">
          <a:latin typeface="Signa Offc Pro Light" panose="020B0504030101020102" pitchFamily="34" charset="77"/>
          <a:ea typeface="+mn-ea"/>
          <a:cs typeface="+mn-cs"/>
        </a:defRPr>
      </a:lvl5pPr>
      <a:lvl6pPr marL="3044675" eaLnBrk="1" hangingPunct="1">
        <a:defRPr>
          <a:latin typeface="+mn-lt"/>
          <a:ea typeface="+mn-ea"/>
          <a:cs typeface="+mn-cs"/>
        </a:defRPr>
      </a:lvl6pPr>
      <a:lvl7pPr marL="3653608" eaLnBrk="1" hangingPunct="1">
        <a:defRPr>
          <a:latin typeface="+mn-lt"/>
          <a:ea typeface="+mn-ea"/>
          <a:cs typeface="+mn-cs"/>
        </a:defRPr>
      </a:lvl7pPr>
      <a:lvl8pPr marL="4262545" eaLnBrk="1" hangingPunct="1">
        <a:defRPr>
          <a:latin typeface="+mn-lt"/>
          <a:ea typeface="+mn-ea"/>
          <a:cs typeface="+mn-cs"/>
        </a:defRPr>
      </a:lvl8pPr>
      <a:lvl9pPr marL="4871478" eaLnBrk="1" hangingPunct="1">
        <a:defRPr>
          <a:latin typeface="+mn-lt"/>
          <a:ea typeface="+mn-ea"/>
          <a:cs typeface="+mn-cs"/>
        </a:defRPr>
      </a:lvl9pPr>
    </p:bodyStyle>
    <p:otherStyle>
      <a:lvl1pPr marL="0" eaLnBrk="1" hangingPunct="1">
        <a:defRPr>
          <a:latin typeface="+mn-lt"/>
          <a:ea typeface="+mn-ea"/>
          <a:cs typeface="+mn-cs"/>
        </a:defRPr>
      </a:lvl1pPr>
      <a:lvl2pPr marL="608933" eaLnBrk="1" hangingPunct="1">
        <a:defRPr>
          <a:latin typeface="+mn-lt"/>
          <a:ea typeface="+mn-ea"/>
          <a:cs typeface="+mn-cs"/>
        </a:defRPr>
      </a:lvl2pPr>
      <a:lvl3pPr marL="1217870" eaLnBrk="1" hangingPunct="1">
        <a:defRPr>
          <a:latin typeface="+mn-lt"/>
          <a:ea typeface="+mn-ea"/>
          <a:cs typeface="+mn-cs"/>
        </a:defRPr>
      </a:lvl3pPr>
      <a:lvl4pPr marL="1826803" eaLnBrk="1" hangingPunct="1">
        <a:defRPr>
          <a:latin typeface="+mn-lt"/>
          <a:ea typeface="+mn-ea"/>
          <a:cs typeface="+mn-cs"/>
        </a:defRPr>
      </a:lvl4pPr>
      <a:lvl5pPr marL="2435738" eaLnBrk="1" hangingPunct="1">
        <a:defRPr>
          <a:latin typeface="+mn-lt"/>
          <a:ea typeface="+mn-ea"/>
          <a:cs typeface="+mn-cs"/>
        </a:defRPr>
      </a:lvl5pPr>
      <a:lvl6pPr marL="3044675" eaLnBrk="1" hangingPunct="1">
        <a:defRPr>
          <a:latin typeface="+mn-lt"/>
          <a:ea typeface="+mn-ea"/>
          <a:cs typeface="+mn-cs"/>
        </a:defRPr>
      </a:lvl6pPr>
      <a:lvl7pPr marL="3653608" eaLnBrk="1" hangingPunct="1">
        <a:defRPr>
          <a:latin typeface="+mn-lt"/>
          <a:ea typeface="+mn-ea"/>
          <a:cs typeface="+mn-cs"/>
        </a:defRPr>
      </a:lvl7pPr>
      <a:lvl8pPr marL="4262545" eaLnBrk="1" hangingPunct="1">
        <a:defRPr>
          <a:latin typeface="+mn-lt"/>
          <a:ea typeface="+mn-ea"/>
          <a:cs typeface="+mn-cs"/>
        </a:defRPr>
      </a:lvl8pPr>
      <a:lvl9pPr marL="4871478" eaLnBrk="1" hangingPunct="1">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0.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75184" y="-22023"/>
            <a:ext cx="12562697" cy="1765238"/>
          </a:xfrm>
          <a:prstGeom prst="rect">
            <a:avLst/>
          </a:prstGeom>
        </p:spPr>
        <p:txBody>
          <a:bodyPr vert="horz" lIns="121770" tIns="60885" rIns="121770" bIns="60885"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217706"/>
            <a:r>
              <a:rPr lang="en-GB" sz="2397" b="1" dirty="0">
                <a:solidFill>
                  <a:srgbClr val="C00000"/>
                </a:solidFill>
                <a:latin typeface="Calibri" panose="020F0502020204030204" pitchFamily="34" charset="0"/>
                <a:cs typeface="Calibri" panose="020F0502020204030204" pitchFamily="34" charset="0"/>
              </a:rPr>
              <a:t>Hearing Loss RISK FACTOR</a:t>
            </a:r>
            <a:endParaRPr lang="en-GB" sz="3196" b="1" dirty="0">
              <a:solidFill>
                <a:srgbClr val="C00000"/>
              </a:solidFill>
              <a:latin typeface="Calibri" panose="020F0502020204030204" pitchFamily="34" charset="0"/>
              <a:cs typeface="Calibri" panose="020F0502020204030204" pitchFamily="34" charset="0"/>
            </a:endParaRPr>
          </a:p>
          <a:p>
            <a:pPr algn="ctr" defTabSz="1217706"/>
            <a:r>
              <a:rPr lang="en-GB" sz="2797" b="1" i="1" dirty="0">
                <a:solidFill>
                  <a:srgbClr val="C00000"/>
                </a:solidFill>
                <a:latin typeface="Calibri" panose="020F0502020204030204" pitchFamily="34" charset="0"/>
                <a:cs typeface="Calibri" panose="020F0502020204030204" pitchFamily="34" charset="0"/>
              </a:rPr>
              <a:t>#</a:t>
            </a:r>
            <a:r>
              <a:rPr lang="en-GB" sz="2797" b="1" i="1" dirty="0" err="1">
                <a:solidFill>
                  <a:srgbClr val="C00000"/>
                </a:solidFill>
                <a:latin typeface="Calibri" panose="020F0502020204030204" pitchFamily="34" charset="0"/>
                <a:cs typeface="Calibri" panose="020F0502020204030204" pitchFamily="34" charset="0"/>
              </a:rPr>
              <a:t>HaveYouHeard</a:t>
            </a:r>
            <a:r>
              <a:rPr lang="en-GB" sz="2797"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8122" y="264555"/>
            <a:ext cx="2445898" cy="232251"/>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6042765" y="1189161"/>
            <a:ext cx="6083877" cy="5404284"/>
            <a:chOff x="4524389" y="1031095"/>
            <a:chExt cx="4568541" cy="4058217"/>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64364" y="1031095"/>
              <a:ext cx="4428977" cy="1300379"/>
              <a:chOff x="11262692" y="779544"/>
              <a:chExt cx="3899233" cy="2083594"/>
            </a:xfrm>
          </p:grpSpPr>
          <p:sp>
            <p:nvSpPr>
              <p:cNvPr id="8" name="TextBox 7">
                <a:extLst>
                  <a:ext uri="{FF2B5EF4-FFF2-40B4-BE49-F238E27FC236}">
                    <a16:creationId xmlns:a16="http://schemas.microsoft.com/office/drawing/2014/main" id="{AEE591EE-4F72-449B-A78B-5C2F3FADFF09}"/>
                  </a:ext>
                </a:extLst>
              </p:cNvPr>
              <p:cNvSpPr txBox="1"/>
              <p:nvPr/>
            </p:nvSpPr>
            <p:spPr>
              <a:xfrm>
                <a:off x="11262692" y="779544"/>
                <a:ext cx="2809875" cy="456264"/>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Vorgeschlagener</a:t>
                </a:r>
                <a:r>
                  <a:rPr lang="en-US" sz="1864" b="1" dirty="0">
                    <a:solidFill>
                      <a:srgbClr val="C60C30"/>
                    </a:solidFill>
                    <a:latin typeface="Calibri Light" panose="020F0302020204030204" pitchFamily="34" charset="0"/>
                    <a:cs typeface="Calibri Light" panose="020F0302020204030204" pitchFamily="34" charset="0"/>
                  </a:rPr>
                  <a:t>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272694"/>
                <a:ext cx="3892513" cy="1590444"/>
              </a:xfrm>
              <a:prstGeom prst="rect">
                <a:avLst/>
              </a:prstGeom>
              <a:noFill/>
            </p:spPr>
            <p:txBody>
              <a:bodyPr wrap="square" rtlCol="0">
                <a:spAutoFit/>
              </a:bodyPr>
              <a:lstStyle/>
              <a:p>
                <a:pPr defTabSz="1217706">
                  <a:defRPr/>
                </a:pPr>
                <a:r>
                  <a:rPr lang="en-GB" sz="1598" dirty="0">
                    <a:solidFill>
                      <a:srgbClr val="151515"/>
                    </a:solidFill>
                    <a:latin typeface="Calibri Light" panose="020F0302020204030204" pitchFamily="34" charset="0"/>
                    <a:cs typeface="Calibri Light" panose="020F0302020204030204" pitchFamily="34" charset="0"/>
                  </a:rPr>
                  <a:t>Unbehandelter </a:t>
                </a:r>
                <a:r>
                  <a:rPr lang="en-GB" sz="1598" dirty="0" err="1">
                    <a:solidFill>
                      <a:srgbClr val="151515"/>
                    </a:solidFill>
                    <a:latin typeface="Calibri Light" panose="020F0302020204030204" pitchFamily="34" charset="0"/>
                    <a:cs typeface="Calibri Light" panose="020F0302020204030204" pitchFamily="34" charset="0"/>
                  </a:rPr>
                  <a:t>Hörverlust</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bedeutet</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weniger</a:t>
                </a:r>
                <a:r>
                  <a:rPr lang="en-GB" sz="1598" dirty="0">
                    <a:solidFill>
                      <a:srgbClr val="151515"/>
                    </a:solidFill>
                    <a:latin typeface="Calibri Light" panose="020F0302020204030204" pitchFamily="34" charset="0"/>
                    <a:cs typeface="Calibri Light" panose="020F0302020204030204" pitchFamily="34" charset="0"/>
                  </a:rPr>
                  <a:t> Stimulation des </a:t>
                </a:r>
                <a:r>
                  <a:rPr lang="en-GB" sz="1598" dirty="0" err="1">
                    <a:solidFill>
                      <a:srgbClr val="151515"/>
                    </a:solidFill>
                    <a:latin typeface="Calibri Light" panose="020F0302020204030204" pitchFamily="34" charset="0"/>
                    <a:cs typeface="Calibri Light" panose="020F0302020204030204" pitchFamily="34" charset="0"/>
                  </a:rPr>
                  <a:t>Gehirns</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mit</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Sprache</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Geräuschen</a:t>
                </a:r>
                <a:r>
                  <a:rPr lang="en-GB" sz="1598" dirty="0">
                    <a:solidFill>
                      <a:srgbClr val="151515"/>
                    </a:solidFill>
                    <a:latin typeface="Calibri Light" panose="020F0302020204030204" pitchFamily="34" charset="0"/>
                    <a:cs typeface="Calibri Light" panose="020F0302020204030204" pitchFamily="34" charset="0"/>
                  </a:rPr>
                  <a:t> und </a:t>
                </a:r>
                <a:r>
                  <a:rPr lang="en-GB" sz="1598" dirty="0" err="1">
                    <a:solidFill>
                      <a:srgbClr val="151515"/>
                    </a:solidFill>
                    <a:latin typeface="Calibri Light" panose="020F0302020204030204" pitchFamily="34" charset="0"/>
                    <a:cs typeface="Calibri Light" panose="020F0302020204030204" pitchFamily="34" charset="0"/>
                  </a:rPr>
                  <a:t>Musik</a:t>
                </a:r>
                <a:r>
                  <a:rPr lang="en-GB" sz="1598" dirty="0">
                    <a:solidFill>
                      <a:srgbClr val="151515"/>
                    </a:solidFill>
                    <a:latin typeface="Calibri Light" panose="020F0302020204030204" pitchFamily="34" charset="0"/>
                    <a:cs typeface="Calibri Light" panose="020F0302020204030204" pitchFamily="34" charset="0"/>
                  </a:rPr>
                  <a:t>. Das </a:t>
                </a:r>
                <a:r>
                  <a:rPr lang="en-GB" sz="1598" dirty="0" err="1">
                    <a:solidFill>
                      <a:srgbClr val="151515"/>
                    </a:solidFill>
                    <a:latin typeface="Calibri Light" panose="020F0302020204030204" pitchFamily="34" charset="0"/>
                    <a:cs typeface="Calibri Light" panose="020F0302020204030204" pitchFamily="34" charset="0"/>
                  </a:rPr>
                  <a:t>erhöht</a:t>
                </a:r>
                <a:r>
                  <a:rPr lang="en-GB" sz="1598" dirty="0">
                    <a:solidFill>
                      <a:srgbClr val="151515"/>
                    </a:solidFill>
                    <a:latin typeface="Calibri Light" panose="020F0302020204030204" pitchFamily="34" charset="0"/>
                    <a:cs typeface="Calibri Light" panose="020F0302020204030204" pitchFamily="34" charset="0"/>
                  </a:rPr>
                  <a:t> das </a:t>
                </a:r>
                <a:r>
                  <a:rPr lang="en-GB" sz="1598" dirty="0" err="1">
                    <a:solidFill>
                      <a:srgbClr val="151515"/>
                    </a:solidFill>
                    <a:latin typeface="Calibri Light" panose="020F0302020204030204" pitchFamily="34" charset="0"/>
                    <a:cs typeface="Calibri Light" panose="020F0302020204030204" pitchFamily="34" charset="0"/>
                  </a:rPr>
                  <a:t>Demenzrisiko</a:t>
                </a:r>
                <a:r>
                  <a:rPr lang="en-GB" sz="1598" dirty="0">
                    <a:solidFill>
                      <a:srgbClr val="151515"/>
                    </a:solidFill>
                    <a:latin typeface="Calibri Light" panose="020F0302020204030204" pitchFamily="34" charset="0"/>
                    <a:cs typeface="Calibri Light" panose="020F0302020204030204" pitchFamily="34" charset="0"/>
                  </a:rPr>
                  <a:t> um 8%. </a:t>
                </a:r>
                <a:r>
                  <a:rPr lang="en-GB" sz="1598" dirty="0" err="1">
                    <a:solidFill>
                      <a:srgbClr val="151515"/>
                    </a:solidFill>
                    <a:latin typeface="Calibri Light" panose="020F0302020204030204" pitchFamily="34" charset="0"/>
                    <a:cs typeface="Calibri Light" panose="020F0302020204030204" pitchFamily="34" charset="0"/>
                  </a:rPr>
                  <a:t>Früherkennung</a:t>
                </a:r>
                <a:r>
                  <a:rPr lang="en-GB" sz="1598" dirty="0">
                    <a:solidFill>
                      <a:srgbClr val="151515"/>
                    </a:solidFill>
                    <a:latin typeface="Calibri Light" panose="020F0302020204030204" pitchFamily="34" charset="0"/>
                    <a:cs typeface="Calibri Light" panose="020F0302020204030204" pitchFamily="34" charset="0"/>
                  </a:rPr>
                  <a:t> und –</a:t>
                </a:r>
                <a:r>
                  <a:rPr lang="en-GB" sz="1598" dirty="0" err="1">
                    <a:solidFill>
                      <a:srgbClr val="151515"/>
                    </a:solidFill>
                    <a:latin typeface="Calibri Light" panose="020F0302020204030204" pitchFamily="34" charset="0"/>
                    <a:cs typeface="Calibri Light" panose="020F0302020204030204" pitchFamily="34" charset="0"/>
                  </a:rPr>
                  <a:t>behandlung</a:t>
                </a:r>
                <a:r>
                  <a:rPr lang="en-GB" sz="1598" dirty="0">
                    <a:solidFill>
                      <a:srgbClr val="151515"/>
                    </a:solidFill>
                    <a:latin typeface="Calibri Light" panose="020F0302020204030204" pitchFamily="34" charset="0"/>
                    <a:cs typeface="Calibri Light" panose="020F0302020204030204" pitchFamily="34" charset="0"/>
                  </a:rPr>
                  <a:t> (#CochlearImplants </a:t>
                </a:r>
                <a:r>
                  <a:rPr lang="en-GB" sz="1598" dirty="0" err="1">
                    <a:solidFill>
                      <a:srgbClr val="151515"/>
                    </a:solidFill>
                    <a:latin typeface="Calibri Light" panose="020F0302020204030204" pitchFamily="34" charset="0"/>
                    <a:cs typeface="Calibri Light" panose="020F0302020204030204" pitchFamily="34" charset="0"/>
                  </a:rPr>
                  <a:t>oder</a:t>
                </a:r>
                <a:r>
                  <a:rPr lang="en-GB" sz="1598" dirty="0">
                    <a:solidFill>
                      <a:srgbClr val="151515"/>
                    </a:solidFill>
                    <a:latin typeface="Calibri Light" panose="020F0302020204030204" pitchFamily="34" charset="0"/>
                    <a:cs typeface="Calibri Light" panose="020F0302020204030204" pitchFamily="34" charset="0"/>
                  </a:rPr>
                  <a:t> #HearingAids) </a:t>
                </a:r>
                <a:r>
                  <a:rPr lang="en-GB" sz="1598" dirty="0" err="1">
                    <a:solidFill>
                      <a:srgbClr val="151515"/>
                    </a:solidFill>
                    <a:latin typeface="Calibri Light" panose="020F0302020204030204" pitchFamily="34" charset="0"/>
                    <a:cs typeface="Calibri Light" panose="020F0302020204030204" pitchFamily="34" charset="0"/>
                  </a:rPr>
                  <a:t>können</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helfen</a:t>
                </a:r>
                <a:r>
                  <a:rPr lang="en-GB" sz="1598" dirty="0">
                    <a:solidFill>
                      <a:srgbClr val="151515"/>
                    </a:solidFill>
                    <a:latin typeface="Calibri Light" panose="020F0302020204030204" pitchFamily="34" charset="0"/>
                    <a:cs typeface="Calibri Light" panose="020F0302020204030204" pitchFamily="34" charset="0"/>
                  </a:rPr>
                  <a:t>, dieses </a:t>
                </a:r>
                <a:r>
                  <a:rPr lang="en-GB" sz="1598" dirty="0" err="1">
                    <a:solidFill>
                      <a:srgbClr val="151515"/>
                    </a:solidFill>
                    <a:latin typeface="Calibri Light" panose="020F0302020204030204" pitchFamily="34" charset="0"/>
                    <a:cs typeface="Calibri Light" panose="020F0302020204030204" pitchFamily="34" charset="0"/>
                  </a:rPr>
                  <a:t>Risiko</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zu</a:t>
                </a:r>
                <a:r>
                  <a:rPr lang="en-GB" sz="1598" dirty="0">
                    <a:solidFill>
                      <a:srgbClr val="151515"/>
                    </a:solidFill>
                    <a:latin typeface="Calibri Light" panose="020F0302020204030204" pitchFamily="34" charset="0"/>
                    <a:cs typeface="Calibri Light" panose="020F0302020204030204" pitchFamily="34" charset="0"/>
                  </a:rPr>
                  <a:t> </a:t>
                </a:r>
                <a:r>
                  <a:rPr lang="en-GB" sz="1598" dirty="0" err="1">
                    <a:solidFill>
                      <a:srgbClr val="151515"/>
                    </a:solidFill>
                    <a:latin typeface="Calibri Light" panose="020F0302020204030204" pitchFamily="34" charset="0"/>
                    <a:cs typeface="Calibri Light" panose="020F0302020204030204" pitchFamily="34" charset="0"/>
                  </a:rPr>
                  <a:t>senken</a:t>
                </a:r>
                <a:r>
                  <a:rPr lang="en-GB" sz="1598" dirty="0">
                    <a:solidFill>
                      <a:srgbClr val="151515"/>
                    </a:solidFill>
                    <a:latin typeface="Calibri Light" panose="020F0302020204030204" pitchFamily="34" charset="0"/>
                    <a:cs typeface="Calibri Light" panose="020F0302020204030204" pitchFamily="34" charset="0"/>
                  </a:rPr>
                  <a:t>. #HaveYouHeard</a:t>
                </a:r>
              </a:p>
              <a:p>
                <a:pPr defTabSz="1217706">
                  <a:defRPr/>
                </a:pPr>
                <a:endParaRPr lang="en-GB" sz="1598"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24389" y="2604096"/>
              <a:ext cx="4516560" cy="1525375"/>
            </a:xfrm>
            <a:prstGeom prst="rect">
              <a:avLst/>
            </a:prstGeom>
            <a:noFill/>
          </p:spPr>
          <p:txBody>
            <a:bodyPr wrap="square" rtlCol="0">
              <a:spAutoFit/>
            </a:bodyPr>
            <a:lstStyle/>
            <a:p>
              <a:pPr marL="380533" indent="-380533" defTabSz="1217706">
                <a:buFont typeface="Arial" panose="020B0604020202020204" pitchFamily="34" charset="0"/>
                <a:buChar char="•"/>
              </a:pPr>
              <a:r>
                <a:rPr lang="de-AT" sz="1400" dirty="0">
                  <a:solidFill>
                    <a:srgbClr val="151515"/>
                  </a:solidFill>
                  <a:latin typeface="Calibri Light" panose="020F0302020204030204" pitchFamily="34" charset="0"/>
                  <a:cs typeface="Calibri Light" panose="020F0302020204030204" pitchFamily="34" charset="0"/>
                </a:rPr>
                <a:t>Unbehandelter Hörverlust ist der wichtigste veränderbare Risikofaktor für kognitiven Abbau. Er erhöht das Demenzrisiko um 8%.</a:t>
              </a:r>
              <a:endParaRPr lang="en-GB" sz="1465" dirty="0">
                <a:solidFill>
                  <a:srgbClr val="151515"/>
                </a:solidFill>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en-GB" sz="1400" dirty="0" err="1">
                  <a:solidFill>
                    <a:srgbClr val="151515"/>
                  </a:solidFill>
                  <a:latin typeface="Calibri Light" panose="020F0302020204030204" pitchFamily="34" charset="0"/>
                  <a:cs typeface="Calibri Light" panose="020F0302020204030204" pitchFamily="34" charset="0"/>
                </a:rPr>
                <a:t>Unbehandelter</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Hörverlust</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bedeutet</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weniger</a:t>
              </a:r>
              <a:r>
                <a:rPr lang="en-GB" sz="1400" dirty="0">
                  <a:solidFill>
                    <a:srgbClr val="151515"/>
                  </a:solidFill>
                  <a:latin typeface="Calibri Light" panose="020F0302020204030204" pitchFamily="34" charset="0"/>
                  <a:cs typeface="Calibri Light" panose="020F0302020204030204" pitchFamily="34" charset="0"/>
                </a:rPr>
                <a:t> Stimulation des </a:t>
              </a:r>
              <a:r>
                <a:rPr lang="en-GB" sz="1400" dirty="0" err="1">
                  <a:solidFill>
                    <a:srgbClr val="151515"/>
                  </a:solidFill>
                  <a:latin typeface="Calibri Light" panose="020F0302020204030204" pitchFamily="34" charset="0"/>
                  <a:cs typeface="Calibri Light" panose="020F0302020204030204" pitchFamily="34" charset="0"/>
                </a:rPr>
                <a:t>Gehirns</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mit</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Sprache</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Geräuschen</a:t>
              </a:r>
              <a:r>
                <a:rPr lang="en-GB" sz="1400" dirty="0">
                  <a:solidFill>
                    <a:srgbClr val="151515"/>
                  </a:solidFill>
                  <a:latin typeface="Calibri Light" panose="020F0302020204030204" pitchFamily="34" charset="0"/>
                  <a:cs typeface="Calibri Light" panose="020F0302020204030204" pitchFamily="34" charset="0"/>
                </a:rPr>
                <a:t> und </a:t>
              </a:r>
              <a:r>
                <a:rPr lang="en-GB" sz="1400" dirty="0" err="1">
                  <a:solidFill>
                    <a:srgbClr val="151515"/>
                  </a:solidFill>
                  <a:latin typeface="Calibri Light" panose="020F0302020204030204" pitchFamily="34" charset="0"/>
                  <a:cs typeface="Calibri Light" panose="020F0302020204030204" pitchFamily="34" charset="0"/>
                </a:rPr>
                <a:t>Musik</a:t>
              </a:r>
              <a:r>
                <a:rPr lang="en-GB" sz="1400" dirty="0">
                  <a:solidFill>
                    <a:srgbClr val="151515"/>
                  </a:solidFill>
                  <a:latin typeface="Calibri Light" panose="020F0302020204030204" pitchFamily="34" charset="0"/>
                  <a:cs typeface="Calibri Light" panose="020F0302020204030204" pitchFamily="34" charset="0"/>
                </a:rPr>
                <a:t>. </a:t>
              </a:r>
              <a:r>
                <a:rPr lang="de-AT" sz="1400" dirty="0">
                  <a:solidFill>
                    <a:srgbClr val="151515"/>
                  </a:solidFill>
                  <a:latin typeface="Calibri Light" panose="020F0302020204030204" pitchFamily="34" charset="0"/>
                  <a:cs typeface="Calibri Light" panose="020F0302020204030204" pitchFamily="34" charset="0"/>
                </a:rPr>
                <a:t>Das kann das Auftreten einer Demenz beschleunigen.</a:t>
              </a:r>
              <a:r>
                <a:rPr lang="en-GB" sz="1400" dirty="0">
                  <a:solidFill>
                    <a:srgbClr val="151515"/>
                  </a:solidFill>
                  <a:latin typeface="Calibri Light" panose="020F0302020204030204" pitchFamily="34" charset="0"/>
                  <a:cs typeface="Calibri Light" panose="020F0302020204030204" pitchFamily="34" charset="0"/>
                </a:rPr>
                <a:t> </a:t>
              </a:r>
            </a:p>
            <a:p>
              <a:pPr marL="380533" indent="-380533" defTabSz="1217706">
                <a:buFont typeface="Arial" panose="020B0604020202020204" pitchFamily="34" charset="0"/>
                <a:buChar char="•"/>
              </a:pPr>
              <a:r>
                <a:rPr lang="en-US" sz="1400" dirty="0">
                  <a:solidFill>
                    <a:srgbClr val="151515"/>
                  </a:solidFill>
                  <a:latin typeface="Calibri Light" panose="020F0302020204030204" pitchFamily="34" charset="0"/>
                  <a:cs typeface="Calibri Light" panose="020F0302020204030204" pitchFamily="34" charset="0"/>
                </a:rPr>
                <a:t>Fr</a:t>
              </a:r>
              <a:r>
                <a:rPr lang="en-GB" sz="1400" dirty="0" err="1">
                  <a:solidFill>
                    <a:srgbClr val="151515"/>
                  </a:solidFill>
                  <a:latin typeface="Calibri Light" panose="020F0302020204030204" pitchFamily="34" charset="0"/>
                  <a:cs typeface="Calibri Light" panose="020F0302020204030204" pitchFamily="34" charset="0"/>
                </a:rPr>
                <a:t>üherkennung</a:t>
              </a:r>
              <a:r>
                <a:rPr lang="en-GB" sz="1400" dirty="0">
                  <a:solidFill>
                    <a:srgbClr val="151515"/>
                  </a:solidFill>
                  <a:latin typeface="Calibri Light" panose="020F0302020204030204" pitchFamily="34" charset="0"/>
                  <a:cs typeface="Calibri Light" panose="020F0302020204030204" pitchFamily="34" charset="0"/>
                </a:rPr>
                <a:t> und -</a:t>
              </a:r>
              <a:r>
                <a:rPr lang="en-GB" sz="1400" dirty="0" err="1">
                  <a:solidFill>
                    <a:srgbClr val="151515"/>
                  </a:solidFill>
                  <a:latin typeface="Calibri Light" panose="020F0302020204030204" pitchFamily="34" charset="0"/>
                  <a:cs typeface="Calibri Light" panose="020F0302020204030204" pitchFamily="34" charset="0"/>
                </a:rPr>
                <a:t>behandlung</a:t>
              </a:r>
              <a:r>
                <a:rPr lang="en-GB" sz="1400" dirty="0">
                  <a:solidFill>
                    <a:srgbClr val="151515"/>
                  </a:solidFill>
                  <a:latin typeface="Calibri Light" panose="020F0302020204030204" pitchFamily="34" charset="0"/>
                  <a:cs typeface="Calibri Light" panose="020F0302020204030204" pitchFamily="34" charset="0"/>
                </a:rPr>
                <a:t> von </a:t>
              </a:r>
              <a:r>
                <a:rPr lang="en-GB" sz="1400" dirty="0" err="1">
                  <a:solidFill>
                    <a:srgbClr val="151515"/>
                  </a:solidFill>
                  <a:latin typeface="Calibri Light" panose="020F0302020204030204" pitchFamily="34" charset="0"/>
                  <a:cs typeface="Calibri Light" panose="020F0302020204030204" pitchFamily="34" charset="0"/>
                </a:rPr>
                <a:t>Hörverlust</a:t>
              </a:r>
              <a:r>
                <a:rPr lang="en-GB" sz="1400" dirty="0">
                  <a:solidFill>
                    <a:srgbClr val="151515"/>
                  </a:solidFill>
                  <a:latin typeface="Calibri Light" panose="020F0302020204030204" pitchFamily="34" charset="0"/>
                  <a:cs typeface="Calibri Light" panose="020F0302020204030204" pitchFamily="34" charset="0"/>
                </a:rPr>
                <a:t> (Cochlea-</a:t>
              </a:r>
              <a:r>
                <a:rPr lang="en-GB" sz="1400" dirty="0" err="1">
                  <a:solidFill>
                    <a:srgbClr val="151515"/>
                  </a:solidFill>
                  <a:latin typeface="Calibri Light" panose="020F0302020204030204" pitchFamily="34" charset="0"/>
                  <a:cs typeface="Calibri Light" panose="020F0302020204030204" pitchFamily="34" charset="0"/>
                </a:rPr>
                <a:t>Implantate</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oder</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Hörgeräte</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können</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helfen</a:t>
              </a:r>
              <a:r>
                <a:rPr lang="en-GB" sz="1400" dirty="0">
                  <a:solidFill>
                    <a:srgbClr val="151515"/>
                  </a:solidFill>
                  <a:latin typeface="Calibri Light" panose="020F0302020204030204" pitchFamily="34" charset="0"/>
                  <a:cs typeface="Calibri Light" panose="020F0302020204030204" pitchFamily="34" charset="0"/>
                </a:rPr>
                <a:t>, dieses </a:t>
              </a:r>
              <a:r>
                <a:rPr lang="en-GB" sz="1400" dirty="0" err="1">
                  <a:solidFill>
                    <a:srgbClr val="151515"/>
                  </a:solidFill>
                  <a:latin typeface="Calibri Light" panose="020F0302020204030204" pitchFamily="34" charset="0"/>
                  <a:cs typeface="Calibri Light" panose="020F0302020204030204" pitchFamily="34" charset="0"/>
                </a:rPr>
                <a:t>Risiko</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zu</a:t>
              </a:r>
              <a:r>
                <a:rPr lang="en-GB" sz="1400"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senken</a:t>
              </a:r>
              <a:r>
                <a:rPr lang="en-GB" sz="1400" dirty="0">
                  <a:solidFill>
                    <a:srgbClr val="151515"/>
                  </a:solidFill>
                  <a:latin typeface="Calibri Light" panose="020F0302020204030204" pitchFamily="34" charset="0"/>
                  <a:cs typeface="Calibri Light" panose="020F0302020204030204" pitchFamily="34" charset="0"/>
                </a:rPr>
                <a:t>. </a:t>
              </a:r>
            </a:p>
            <a:p>
              <a:pPr marL="380533" indent="-380533" defTabSz="1217706">
                <a:buFont typeface="Arial" panose="020B0604020202020204" pitchFamily="34" charset="0"/>
                <a:buChar char="•"/>
              </a:pPr>
              <a:r>
                <a:rPr lang="de-AT" sz="1400" dirty="0">
                  <a:solidFill>
                    <a:srgbClr val="151515"/>
                  </a:solidFill>
                  <a:latin typeface="Calibri Light" panose="020F0302020204030204" pitchFamily="34" charset="0"/>
                  <a:cs typeface="Calibri Light" panose="020F0302020204030204" pitchFamily="34" charset="0"/>
                </a:rPr>
                <a:t>Ist dieser Zusammenhang zu wenig bekannt, werden viele Menschen unter Umständen nicht auf Hörverlust getestet oder behandelt.</a:t>
              </a:r>
              <a:r>
                <a:rPr lang="en-GB" sz="1400" dirty="0">
                  <a:solidFill>
                    <a:srgbClr val="151515"/>
                  </a:solidFill>
                  <a:latin typeface="Calibri Light" panose="020F0302020204030204" pitchFamily="34" charset="0"/>
                  <a:cs typeface="Calibri Light" panose="020F0302020204030204" pitchFamily="34" charset="0"/>
                </a:rPr>
                <a:t> </a:t>
              </a:r>
            </a:p>
          </p:txBody>
        </p:sp>
        <p:sp>
          <p:nvSpPr>
            <p:cNvPr id="16" name="TextBox 15">
              <a:extLst>
                <a:ext uri="{FF2B5EF4-FFF2-40B4-BE49-F238E27FC236}">
                  <a16:creationId xmlns:a16="http://schemas.microsoft.com/office/drawing/2014/main" id="{02E50D27-20D1-4DF4-80CB-230789647224}"/>
                </a:ext>
              </a:extLst>
            </p:cNvPr>
            <p:cNvSpPr txBox="1"/>
            <p:nvPr/>
          </p:nvSpPr>
          <p:spPr>
            <a:xfrm>
              <a:off x="4556733" y="2272461"/>
              <a:ext cx="3019426" cy="284756"/>
            </a:xfrm>
            <a:prstGeom prst="rect">
              <a:avLst/>
            </a:prstGeom>
            <a:noFill/>
          </p:spPr>
          <p:txBody>
            <a:bodyPr wrap="square" rtlCol="0">
              <a:spAutoFit/>
            </a:bodyPr>
            <a:lstStyle/>
            <a:p>
              <a:pPr defTabSz="1217706"/>
              <a:r>
                <a:rPr lang="en-US" sz="1864" b="1" dirty="0">
                  <a:solidFill>
                    <a:srgbClr val="C60C30"/>
                  </a:solidFill>
                  <a:latin typeface="Calibri Light" panose="020F0302020204030204" pitchFamily="34" charset="0"/>
                  <a:cs typeface="Calibri Light" panose="020F0302020204030204" pitchFamily="34" charset="0"/>
                </a:rPr>
                <a:t>Unterstützende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24389" y="4652374"/>
              <a:ext cx="4568541" cy="436938"/>
              <a:chOff x="4524389" y="4652374"/>
              <a:chExt cx="4568541" cy="436938"/>
            </a:xfrm>
          </p:grpSpPr>
          <p:sp>
            <p:nvSpPr>
              <p:cNvPr id="18" name="TextBox 17">
                <a:extLst>
                  <a:ext uri="{FF2B5EF4-FFF2-40B4-BE49-F238E27FC236}">
                    <a16:creationId xmlns:a16="http://schemas.microsoft.com/office/drawing/2014/main" id="{5959877D-CFB0-4F4C-989A-3C986858374C}"/>
                  </a:ext>
                </a:extLst>
              </p:cNvPr>
              <p:cNvSpPr txBox="1"/>
              <p:nvPr/>
            </p:nvSpPr>
            <p:spPr>
              <a:xfrm>
                <a:off x="4524389" y="4652374"/>
                <a:ext cx="2809875" cy="284756"/>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Quellen</a:t>
                </a:r>
                <a:endParaRPr lang="en-US" sz="1864" b="1" dirty="0">
                  <a:solidFill>
                    <a:srgbClr val="C60C30"/>
                  </a:solidFill>
                  <a:latin typeface="Calibri Light" panose="020F0302020204030204" pitchFamily="34" charset="0"/>
                  <a:cs typeface="Calibri Light" panose="020F0302020204030204" pitchFamily="34" charset="0"/>
                </a:endParaRP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7" y="4881402"/>
                <a:ext cx="4520933" cy="207910"/>
              </a:xfrm>
              <a:prstGeom prst="rect">
                <a:avLst/>
              </a:prstGeom>
              <a:noFill/>
            </p:spPr>
            <p:txBody>
              <a:bodyPr wrap="square" rtlCol="0">
                <a:spAutoFit/>
              </a:bodyPr>
              <a:lstStyle/>
              <a:p>
                <a:pPr defTabSz="1217706"/>
                <a:r>
                  <a:rPr lang="fr-FR" sz="1199" dirty="0">
                    <a:solidFill>
                      <a:srgbClr val="151515"/>
                    </a:solidFill>
                    <a:latin typeface="Calibri Light" panose="020F0302020204030204" pitchFamily="34" charset="0"/>
                    <a:cs typeface="Calibri Light" panose="020F0302020204030204" pitchFamily="34" charset="0"/>
                  </a:rPr>
                  <a:t>https://www.thelancet.com/journals/lancet/article/PIIS0140-6736(17)31363-6/fulltext</a:t>
                </a:r>
                <a:endParaRPr lang="en-GB" sz="1199" dirty="0">
                  <a:solidFill>
                    <a:srgbClr val="151515"/>
                  </a:solidFill>
                  <a:latin typeface="Calibri Light" panose="020F0302020204030204" pitchFamily="34" charset="0"/>
                  <a:cs typeface="Calibri Light" panose="020F0302020204030204" pitchFamily="34" charset="0"/>
                </a:endParaRP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47443" y="2458869"/>
            <a:ext cx="4994509" cy="2809410"/>
          </a:xfrm>
          <a:prstGeom prst="rect">
            <a:avLst/>
          </a:prstGeom>
          <a:ln w="12700">
            <a:solidFill>
              <a:schemeClr val="tx1"/>
            </a:solidFill>
          </a:ln>
        </p:spPr>
      </p:pic>
    </p:spTree>
    <p:extLst>
      <p:ext uri="{BB962C8B-B14F-4D97-AF65-F5344CB8AC3E}">
        <p14:creationId xmlns:p14="http://schemas.microsoft.com/office/powerpoint/2010/main" val="42451102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75184" y="-22023"/>
            <a:ext cx="12562697" cy="1765238"/>
          </a:xfrm>
          <a:prstGeom prst="rect">
            <a:avLst/>
          </a:prstGeom>
        </p:spPr>
        <p:txBody>
          <a:bodyPr vert="horz" lIns="121770" tIns="60885" rIns="121770" bIns="60885"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217706"/>
            <a:r>
              <a:rPr lang="en-GB" sz="2397" b="1" dirty="0">
                <a:solidFill>
                  <a:srgbClr val="C00000"/>
                </a:solidFill>
                <a:latin typeface="Calibri" panose="020F0502020204030204" pitchFamily="34" charset="0"/>
                <a:cs typeface="Calibri" panose="020F0502020204030204" pitchFamily="34" charset="0"/>
              </a:rPr>
              <a:t>Modifiable RISK FACTORS</a:t>
            </a:r>
            <a:endParaRPr lang="en-GB" sz="3196" b="1" dirty="0">
              <a:solidFill>
                <a:srgbClr val="C00000"/>
              </a:solidFill>
              <a:latin typeface="Calibri" panose="020F0502020204030204" pitchFamily="34" charset="0"/>
              <a:cs typeface="Calibri" panose="020F0502020204030204" pitchFamily="34" charset="0"/>
            </a:endParaRPr>
          </a:p>
          <a:p>
            <a:pPr algn="ctr" defTabSz="1217706"/>
            <a:r>
              <a:rPr lang="en-GB" sz="2797" b="1" i="1" dirty="0">
                <a:solidFill>
                  <a:srgbClr val="C00000"/>
                </a:solidFill>
                <a:latin typeface="Calibri" panose="020F0502020204030204" pitchFamily="34" charset="0"/>
                <a:cs typeface="Calibri" panose="020F0502020204030204" pitchFamily="34" charset="0"/>
              </a:rPr>
              <a:t>#</a:t>
            </a:r>
            <a:r>
              <a:rPr lang="en-GB" sz="2797" b="1" i="1" dirty="0" err="1">
                <a:solidFill>
                  <a:srgbClr val="C00000"/>
                </a:solidFill>
                <a:latin typeface="Calibri" panose="020F0502020204030204" pitchFamily="34" charset="0"/>
                <a:cs typeface="Calibri" panose="020F0502020204030204" pitchFamily="34" charset="0"/>
              </a:rPr>
              <a:t>HaveYouHeard</a:t>
            </a:r>
            <a:r>
              <a:rPr lang="en-GB" sz="2797"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8122" y="264555"/>
            <a:ext cx="2445898" cy="232251"/>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6105984" y="1513430"/>
            <a:ext cx="6078500" cy="4691941"/>
            <a:chOff x="4571862" y="1274598"/>
            <a:chExt cx="4564503" cy="3523300"/>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564368" cy="1114287"/>
              <a:chOff x="11269412" y="1169708"/>
              <a:chExt cx="4018430" cy="1785419"/>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56263"/>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Vorgeschlagener</a:t>
                </a:r>
                <a:r>
                  <a:rPr lang="en-US" sz="1864" b="1" dirty="0">
                    <a:solidFill>
                      <a:srgbClr val="C60C30"/>
                    </a:solidFill>
                    <a:latin typeface="Calibri Light" panose="020F0302020204030204" pitchFamily="34" charset="0"/>
                    <a:cs typeface="Calibri Light" panose="020F0302020204030204" pitchFamily="34" charset="0"/>
                  </a:rPr>
                  <a:t>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6"/>
                <a:ext cx="4018430" cy="1295731"/>
              </a:xfrm>
              <a:prstGeom prst="rect">
                <a:avLst/>
              </a:prstGeom>
              <a:noFill/>
            </p:spPr>
            <p:txBody>
              <a:bodyPr wrap="square" rtlCol="0">
                <a:spAutoFit/>
              </a:bodyPr>
              <a:lstStyle/>
              <a:p>
                <a:pPr defTabSz="1217706">
                  <a:defRPr/>
                </a:pPr>
                <a:r>
                  <a:rPr lang="de-AT" sz="1600" dirty="0">
                    <a:latin typeface="Calibri" panose="020F0502020204030204" pitchFamily="34" charset="0"/>
                    <a:ea typeface="Calibri" panose="020F0502020204030204" pitchFamily="34" charset="0"/>
                    <a:cs typeface="Times New Roman" panose="02020603050405020304" pitchFamily="18" charset="0"/>
                  </a:rPr>
                  <a:t>Die Minimierung von 12 Risikofaktoren im Laufe eines Lebens könnte bis zu 40% der Demenzerkrankungen verhindern oder verzögern. </a:t>
                </a:r>
                <a:r>
                  <a:rPr lang="en-US" sz="1465" dirty="0">
                    <a:solidFill>
                      <a:prstClr val="black"/>
                    </a:solidFill>
                    <a:latin typeface="Calibri Light" panose="020F0302020204030204" pitchFamily="34" charset="0"/>
                    <a:cs typeface="Calibri Light" panose="020F0302020204030204" pitchFamily="34" charset="0"/>
                  </a:rPr>
                  <a:t>#HaveYouHeard</a:t>
                </a:r>
                <a:endParaRPr lang="en-GB" sz="1598" dirty="0">
                  <a:solidFill>
                    <a:srgbClr val="151515"/>
                  </a:solidFill>
                  <a:latin typeface="Calibri Light" panose="020F0302020204030204" pitchFamily="34" charset="0"/>
                  <a:cs typeface="Calibri Light" panose="020F0302020204030204" pitchFamily="34" charset="0"/>
                </a:endParaRPr>
              </a:p>
              <a:p>
                <a:pPr defTabSz="1217706">
                  <a:defRPr/>
                </a:pPr>
                <a:endParaRPr lang="en-GB" sz="1598"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71862" y="2794366"/>
              <a:ext cx="4516560" cy="1423683"/>
            </a:xfrm>
            <a:prstGeom prst="rect">
              <a:avLst/>
            </a:prstGeom>
            <a:noFill/>
          </p:spPr>
          <p:txBody>
            <a:bodyPr wrap="square" rtlCol="0">
              <a:spAutoFit/>
            </a:bodyPr>
            <a:lstStyle/>
            <a:p>
              <a:pPr marL="380533" indent="-380533" defTabSz="1217706">
                <a:buFont typeface="Arial" panose="020B0604020202020204" pitchFamily="34" charset="0"/>
                <a:buChar char="•"/>
              </a:pPr>
              <a:r>
                <a:rPr lang="de-AT" sz="1465" dirty="0">
                  <a:solidFill>
                    <a:prstClr val="black"/>
                  </a:solidFill>
                  <a:latin typeface="Calibri Light" panose="020F0302020204030204" pitchFamily="34" charset="0"/>
                  <a:cs typeface="Calibri Light" panose="020F0302020204030204" pitchFamily="34" charset="0"/>
                </a:rPr>
                <a:t>Wenn man diese 12 Risikofaktoren im Laufe eines Lebens verringert, könnte man bis zu 40% der Demenzerkrankungen verhindern oder hinauszögern.</a:t>
              </a:r>
              <a:r>
                <a:rPr lang="en-US" sz="1465" dirty="0">
                  <a:solidFill>
                    <a:srgbClr val="151515"/>
                  </a:solidFill>
                  <a:highlight>
                    <a:srgbClr val="FFFF00"/>
                  </a:highlight>
                  <a:latin typeface="Calibri Light" panose="020F0302020204030204" pitchFamily="34" charset="0"/>
                  <a:cs typeface="Calibri Light" panose="020F0302020204030204" pitchFamily="34" charset="0"/>
                </a:rPr>
                <a:t> </a:t>
              </a:r>
            </a:p>
            <a:p>
              <a:pPr marL="989387" lvl="1" indent="-380533" defTabSz="1217706">
                <a:buFont typeface="Arial" panose="020B0604020202020204" pitchFamily="34" charset="0"/>
                <a:buChar char="•"/>
              </a:pPr>
              <a:r>
                <a:rPr lang="en-US" sz="1465" dirty="0">
                  <a:solidFill>
                    <a:srgbClr val="151515"/>
                  </a:solidFill>
                  <a:latin typeface="Calibri Light" panose="020F0302020204030204" pitchFamily="34" charset="0"/>
                  <a:cs typeface="Calibri Light" panose="020F0302020204030204" pitchFamily="34" charset="0"/>
                </a:rPr>
                <a:t>In </a:t>
              </a:r>
              <a:r>
                <a:rPr lang="en-US" sz="1465" dirty="0" err="1">
                  <a:solidFill>
                    <a:srgbClr val="151515"/>
                  </a:solidFill>
                  <a:latin typeface="Calibri Light" panose="020F0302020204030204" pitchFamily="34" charset="0"/>
                  <a:cs typeface="Calibri Light" panose="020F0302020204030204" pitchFamily="34" charset="0"/>
                </a:rPr>
                <a:t>jungen</a:t>
              </a:r>
              <a:r>
                <a:rPr lang="en-US" sz="1465" dirty="0">
                  <a:solidFill>
                    <a:srgbClr val="151515"/>
                  </a:solidFill>
                  <a:latin typeface="Calibri Light" panose="020F0302020204030204" pitchFamily="34" charset="0"/>
                  <a:cs typeface="Calibri Light" panose="020F0302020204030204" pitchFamily="34" charset="0"/>
                </a:rPr>
                <a:t> Jahren: </a:t>
              </a:r>
              <a:r>
                <a:rPr lang="en-US" sz="1465" dirty="0" err="1">
                  <a:solidFill>
                    <a:srgbClr val="151515"/>
                  </a:solidFill>
                  <a:latin typeface="Calibri Light" panose="020F0302020204030204" pitchFamily="34" charset="0"/>
                  <a:cs typeface="Calibri Light" panose="020F0302020204030204" pitchFamily="34" charset="0"/>
                </a:rPr>
                <a:t>Bildung</a:t>
              </a:r>
              <a:endParaRPr lang="en-US" sz="1465" dirty="0">
                <a:solidFill>
                  <a:srgbClr val="151515"/>
                </a:solidFill>
                <a:latin typeface="Calibri Light" panose="020F0302020204030204" pitchFamily="34" charset="0"/>
                <a:cs typeface="Calibri Light" panose="020F0302020204030204" pitchFamily="34" charset="0"/>
              </a:endParaRPr>
            </a:p>
            <a:p>
              <a:pPr marL="989387" lvl="1" indent="-380533" defTabSz="1217706">
                <a:buFont typeface="Arial" panose="020B0604020202020204" pitchFamily="34" charset="0"/>
                <a:buChar char="•"/>
              </a:pPr>
              <a:r>
                <a:rPr lang="en-US" sz="1465" dirty="0" err="1">
                  <a:solidFill>
                    <a:srgbClr val="151515"/>
                  </a:solidFill>
                  <a:latin typeface="Calibri Light" panose="020F0302020204030204" pitchFamily="34" charset="0"/>
                  <a:cs typeface="Calibri Light" panose="020F0302020204030204" pitchFamily="34" charset="0"/>
                </a:rPr>
                <a:t>Lebensmitte</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Bluthochdruck</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Fettleibigkeit</a:t>
              </a:r>
              <a:r>
                <a:rPr lang="en-US" sz="1465" dirty="0">
                  <a:solidFill>
                    <a:srgbClr val="151515"/>
                  </a:solidFill>
                  <a:latin typeface="Calibri Light" panose="020F0302020204030204" pitchFamily="34" charset="0"/>
                  <a:cs typeface="Calibri Light" panose="020F0302020204030204" pitchFamily="34" charset="0"/>
                </a:rPr>
                <a:t>, </a:t>
              </a:r>
              <a:r>
                <a:rPr lang="en-GB" sz="1400" dirty="0" err="1">
                  <a:solidFill>
                    <a:srgbClr val="151515"/>
                  </a:solidFill>
                  <a:latin typeface="Calibri Light" panose="020F0302020204030204" pitchFamily="34" charset="0"/>
                  <a:cs typeface="Calibri Light" panose="020F0302020204030204" pitchFamily="34" charset="0"/>
                </a:rPr>
                <a:t>Hörverlust</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Schädelverletzungen</a:t>
              </a:r>
              <a:r>
                <a:rPr lang="en-US" sz="1465" dirty="0">
                  <a:solidFill>
                    <a:srgbClr val="151515"/>
                  </a:solidFill>
                  <a:latin typeface="Calibri Light" panose="020F0302020204030204" pitchFamily="34" charset="0"/>
                  <a:cs typeface="Calibri Light" panose="020F0302020204030204" pitchFamily="34" charset="0"/>
                </a:rPr>
                <a:t> und </a:t>
              </a:r>
              <a:r>
                <a:rPr lang="en-US" sz="1465" dirty="0" err="1">
                  <a:solidFill>
                    <a:srgbClr val="151515"/>
                  </a:solidFill>
                  <a:latin typeface="Calibri Light" panose="020F0302020204030204" pitchFamily="34" charset="0"/>
                  <a:cs typeface="Calibri Light" panose="020F0302020204030204" pitchFamily="34" charset="0"/>
                </a:rPr>
                <a:t>Alkoholmissbrauch</a:t>
              </a:r>
              <a:endParaRPr lang="en-US" sz="1465" dirty="0">
                <a:solidFill>
                  <a:srgbClr val="151515"/>
                </a:solidFill>
                <a:latin typeface="Calibri Light" panose="020F0302020204030204" pitchFamily="34" charset="0"/>
                <a:cs typeface="Calibri Light" panose="020F0302020204030204" pitchFamily="34" charset="0"/>
              </a:endParaRPr>
            </a:p>
            <a:p>
              <a:pPr marL="989387" lvl="1" indent="-380533" defTabSz="1217706">
                <a:buFont typeface="Arial" panose="020B0604020202020204" pitchFamily="34" charset="0"/>
                <a:buChar char="•"/>
              </a:pPr>
              <a:r>
                <a:rPr lang="en-US" sz="1465" dirty="0" err="1">
                  <a:solidFill>
                    <a:srgbClr val="151515"/>
                  </a:solidFill>
                  <a:latin typeface="Calibri Light" panose="020F0302020204030204" pitchFamily="34" charset="0"/>
                  <a:cs typeface="Calibri Light" panose="020F0302020204030204" pitchFamily="34" charset="0"/>
                </a:rPr>
                <a:t>Im</a:t>
              </a:r>
              <a:r>
                <a:rPr lang="en-US" sz="1465" dirty="0">
                  <a:solidFill>
                    <a:srgbClr val="151515"/>
                  </a:solidFill>
                  <a:latin typeface="Calibri Light" panose="020F0302020204030204" pitchFamily="34" charset="0"/>
                  <a:cs typeface="Calibri Light" panose="020F0302020204030204" pitchFamily="34" charset="0"/>
                </a:rPr>
                <a:t> Alter: </a:t>
              </a:r>
              <a:r>
                <a:rPr lang="en-US" sz="1465" dirty="0" err="1">
                  <a:solidFill>
                    <a:srgbClr val="151515"/>
                  </a:solidFill>
                  <a:latin typeface="Calibri Light" panose="020F0302020204030204" pitchFamily="34" charset="0"/>
                  <a:cs typeface="Calibri Light" panose="020F0302020204030204" pitchFamily="34" charset="0"/>
                </a:rPr>
                <a:t>Rauchen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Depressionen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körperliche</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Inaktivität</a:t>
              </a:r>
              <a:r>
                <a:rPr lang="en-US" sz="1465">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soziale</a:t>
              </a:r>
              <a:r>
                <a:rPr lang="en-US" sz="1465" dirty="0">
                  <a:solidFill>
                    <a:srgbClr val="151515"/>
                  </a:solidFill>
                  <a:latin typeface="Calibri Light" panose="020F0302020204030204" pitchFamily="34" charset="0"/>
                  <a:cs typeface="Calibri Light" panose="020F0302020204030204" pitchFamily="34" charset="0"/>
                </a:rPr>
                <a:t> Isolation, Diabetes und </a:t>
              </a:r>
              <a:r>
                <a:rPr lang="en-US" sz="1465" dirty="0" err="1">
                  <a:solidFill>
                    <a:srgbClr val="151515"/>
                  </a:solidFill>
                  <a:latin typeface="Calibri Light" panose="020F0302020204030204" pitchFamily="34" charset="0"/>
                  <a:cs typeface="Calibri Light" panose="020F0302020204030204" pitchFamily="34" charset="0"/>
                </a:rPr>
                <a:t>Luftverschmutzung</a:t>
              </a:r>
              <a:endParaRPr lang="en-US" sz="1465" dirty="0">
                <a:solidFill>
                  <a:srgbClr val="151515"/>
                </a:solidFill>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71862" y="2483740"/>
              <a:ext cx="3019426" cy="284756"/>
            </a:xfrm>
            <a:prstGeom prst="rect">
              <a:avLst/>
            </a:prstGeom>
            <a:noFill/>
          </p:spPr>
          <p:txBody>
            <a:bodyPr wrap="square" rtlCol="0">
              <a:spAutoFit/>
            </a:bodyPr>
            <a:lstStyle/>
            <a:p>
              <a:pPr defTabSz="1217706"/>
              <a:r>
                <a:rPr lang="en-US" sz="1864" b="1" dirty="0">
                  <a:solidFill>
                    <a:srgbClr val="C60C30"/>
                  </a:solidFill>
                  <a:latin typeface="Calibri Light" panose="020F0302020204030204" pitchFamily="34" charset="0"/>
                  <a:cs typeface="Calibri Light" panose="020F0302020204030204" pitchFamily="34" charset="0"/>
                </a:rPr>
                <a:t>Unterstützende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282212"/>
              <a:ext cx="4520934" cy="515686"/>
              <a:chOff x="4571997" y="4282212"/>
              <a:chExt cx="4520934" cy="515686"/>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282212"/>
                <a:ext cx="2809875" cy="284755"/>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Quellen</a:t>
                </a:r>
                <a:endParaRPr lang="en-US" sz="1864" b="1" dirty="0">
                  <a:solidFill>
                    <a:srgbClr val="C60C30"/>
                  </a:solidFill>
                  <a:latin typeface="Calibri Light" panose="020F0302020204030204" pitchFamily="34" charset="0"/>
                  <a:cs typeface="Calibri Light" panose="020F0302020204030204" pitchFamily="34" charset="0"/>
                </a:endParaRP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589989"/>
                <a:ext cx="4520933" cy="207909"/>
              </a:xfrm>
              <a:prstGeom prst="rect">
                <a:avLst/>
              </a:prstGeom>
              <a:noFill/>
            </p:spPr>
            <p:txBody>
              <a:bodyPr wrap="square" rtlCol="0">
                <a:spAutoFit/>
              </a:bodyPr>
              <a:lstStyle/>
              <a:p>
                <a:pPr defTabSz="1217706"/>
                <a:r>
                  <a:rPr lang="fr-FR" sz="1199" dirty="0">
                    <a:solidFill>
                      <a:srgbClr val="151515"/>
                    </a:solidFill>
                    <a:latin typeface="Calibri Light" panose="020F0302020204030204" pitchFamily="34" charset="0"/>
                    <a:cs typeface="Calibri Light" panose="020F0302020204030204" pitchFamily="34" charset="0"/>
                  </a:rPr>
                  <a:t>https://www.thelancet.com/article/S0140-6736(20)30367-6/fulltext</a:t>
                </a:r>
                <a:endParaRPr lang="en-GB" sz="1199" dirty="0">
                  <a:solidFill>
                    <a:srgbClr val="151515"/>
                  </a:solidFill>
                  <a:latin typeface="Calibri Light" panose="020F0302020204030204" pitchFamily="34" charset="0"/>
                  <a:cs typeface="Calibri Light" panose="020F0302020204030204" pitchFamily="34" charset="0"/>
                </a:endParaRP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44929" y="2457454"/>
            <a:ext cx="4999541" cy="2812241"/>
          </a:xfrm>
          <a:prstGeom prst="rect">
            <a:avLst/>
          </a:prstGeom>
          <a:ln w="12700">
            <a:solidFill>
              <a:schemeClr val="tx1"/>
            </a:solidFill>
          </a:ln>
        </p:spPr>
      </p:pic>
    </p:spTree>
    <p:extLst>
      <p:ext uri="{BB962C8B-B14F-4D97-AF65-F5344CB8AC3E}">
        <p14:creationId xmlns:p14="http://schemas.microsoft.com/office/powerpoint/2010/main" val="647579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75184" y="-22023"/>
            <a:ext cx="12562697" cy="1765238"/>
          </a:xfrm>
          <a:prstGeom prst="rect">
            <a:avLst/>
          </a:prstGeom>
        </p:spPr>
        <p:txBody>
          <a:bodyPr vert="horz" lIns="121770" tIns="60885" rIns="121770" bIns="60885"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217706"/>
            <a:r>
              <a:rPr lang="en-GB" sz="2397" b="1" dirty="0">
                <a:solidFill>
                  <a:srgbClr val="C00000"/>
                </a:solidFill>
                <a:latin typeface="Calibri" panose="020F0502020204030204" pitchFamily="34" charset="0"/>
                <a:cs typeface="Calibri" panose="020F0502020204030204" pitchFamily="34" charset="0"/>
              </a:rPr>
              <a:t>Ageing POPULATION</a:t>
            </a:r>
            <a:endParaRPr lang="en-GB" sz="3196" b="1" dirty="0">
              <a:solidFill>
                <a:srgbClr val="C00000"/>
              </a:solidFill>
              <a:latin typeface="Calibri" panose="020F0502020204030204" pitchFamily="34" charset="0"/>
              <a:cs typeface="Calibri" panose="020F0502020204030204" pitchFamily="34" charset="0"/>
            </a:endParaRPr>
          </a:p>
          <a:p>
            <a:pPr algn="ctr" defTabSz="1217706"/>
            <a:r>
              <a:rPr lang="en-GB" sz="2797" b="1" i="1" dirty="0">
                <a:solidFill>
                  <a:srgbClr val="C00000"/>
                </a:solidFill>
                <a:latin typeface="Calibri" panose="020F0502020204030204" pitchFamily="34" charset="0"/>
                <a:cs typeface="Calibri" panose="020F0502020204030204" pitchFamily="34" charset="0"/>
              </a:rPr>
              <a:t>#</a:t>
            </a:r>
            <a:r>
              <a:rPr lang="en-GB" sz="2797" b="1" i="1" dirty="0" err="1">
                <a:solidFill>
                  <a:srgbClr val="C00000"/>
                </a:solidFill>
                <a:latin typeface="Calibri" panose="020F0502020204030204" pitchFamily="34" charset="0"/>
                <a:cs typeface="Calibri" panose="020F0502020204030204" pitchFamily="34" charset="0"/>
              </a:rPr>
              <a:t>HaveYouHeard</a:t>
            </a:r>
            <a:r>
              <a:rPr lang="en-GB" sz="2797"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8122" y="264555"/>
            <a:ext cx="2445898" cy="232251"/>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6096001" y="1513430"/>
            <a:ext cx="6092645" cy="5349552"/>
            <a:chOff x="4564365" y="1274598"/>
            <a:chExt cx="4575125" cy="4017117"/>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564368" cy="1228488"/>
              <a:chOff x="11269412" y="1169708"/>
              <a:chExt cx="4018430" cy="1968404"/>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56263"/>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Vorgeschlagener</a:t>
                </a:r>
                <a:r>
                  <a:rPr lang="en-US" sz="1864" b="1" dirty="0">
                    <a:solidFill>
                      <a:srgbClr val="C60C30"/>
                    </a:solidFill>
                    <a:latin typeface="Calibri Light" panose="020F0302020204030204" pitchFamily="34" charset="0"/>
                    <a:cs typeface="Calibri Light" panose="020F0302020204030204" pitchFamily="34" charset="0"/>
                  </a:rPr>
                  <a:t>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311501" y="1588637"/>
                <a:ext cx="3976341" cy="1549475"/>
              </a:xfrm>
              <a:prstGeom prst="rect">
                <a:avLst/>
              </a:prstGeom>
              <a:noFill/>
            </p:spPr>
            <p:txBody>
              <a:bodyPr wrap="square" rtlCol="0">
                <a:spAutoFit/>
              </a:bodyPr>
              <a:lstStyle/>
              <a:p>
                <a:pPr>
                  <a:lnSpc>
                    <a:spcPct val="107000"/>
                  </a:lnSpc>
                  <a:spcAft>
                    <a:spcPts val="800"/>
                  </a:spcAft>
                </a:pPr>
                <a:r>
                  <a:rPr lang="en-GB" sz="1465" dirty="0">
                    <a:solidFill>
                      <a:srgbClr val="151515"/>
                    </a:solidFill>
                    <a:latin typeface="Calibri Light" panose="020F0302020204030204" pitchFamily="34" charset="0"/>
                    <a:cs typeface="Calibri Light" panose="020F0302020204030204" pitchFamily="34" charset="0"/>
                  </a:rPr>
                  <a:t>Die </a:t>
                </a:r>
                <a:r>
                  <a:rPr lang="en-GB" sz="1465" dirty="0" err="1">
                    <a:solidFill>
                      <a:srgbClr val="151515"/>
                    </a:solidFill>
                    <a:latin typeface="Calibri Light" panose="020F0302020204030204" pitchFamily="34" charset="0"/>
                    <a:cs typeface="Calibri Light" panose="020F0302020204030204" pitchFamily="34" charset="0"/>
                  </a:rPr>
                  <a:t>Zahl</a:t>
                </a:r>
                <a:r>
                  <a:rPr lang="en-GB" sz="1465" dirty="0">
                    <a:solidFill>
                      <a:srgbClr val="151515"/>
                    </a:solidFill>
                    <a:latin typeface="Calibri Light" panose="020F0302020204030204" pitchFamily="34" charset="0"/>
                    <a:cs typeface="Calibri Light" panose="020F0302020204030204" pitchFamily="34" charset="0"/>
                  </a:rPr>
                  <a:t> </a:t>
                </a:r>
                <a:r>
                  <a:rPr lang="en-GB" sz="1465" dirty="0" err="1">
                    <a:solidFill>
                      <a:srgbClr val="151515"/>
                    </a:solidFill>
                    <a:latin typeface="Calibri Light" panose="020F0302020204030204" pitchFamily="34" charset="0"/>
                    <a:cs typeface="Calibri Light" panose="020F0302020204030204" pitchFamily="34" charset="0"/>
                  </a:rPr>
                  <a:t>schwerhöriger</a:t>
                </a:r>
                <a:r>
                  <a:rPr lang="en-GB" sz="1465" dirty="0">
                    <a:solidFill>
                      <a:srgbClr val="151515"/>
                    </a:solidFill>
                    <a:latin typeface="Calibri Light" panose="020F0302020204030204" pitchFamily="34" charset="0"/>
                    <a:cs typeface="Calibri Light" panose="020F0302020204030204" pitchFamily="34" charset="0"/>
                  </a:rPr>
                  <a:t> Menschen (#Hearing Loss), </a:t>
                </a:r>
                <a:r>
                  <a:rPr lang="en-GB" sz="1465" dirty="0" err="1">
                    <a:solidFill>
                      <a:srgbClr val="151515"/>
                    </a:solidFill>
                    <a:latin typeface="Calibri Light" panose="020F0302020204030204" pitchFamily="34" charset="0"/>
                    <a:cs typeface="Calibri Light" panose="020F0302020204030204" pitchFamily="34" charset="0"/>
                  </a:rPr>
                  <a:t>wird</a:t>
                </a:r>
                <a:r>
                  <a:rPr lang="en-GB" sz="1465" dirty="0">
                    <a:solidFill>
                      <a:srgbClr val="151515"/>
                    </a:solidFill>
                    <a:latin typeface="Calibri Light" panose="020F0302020204030204" pitchFamily="34" charset="0"/>
                    <a:cs typeface="Calibri Light" panose="020F0302020204030204" pitchFamily="34" charset="0"/>
                  </a:rPr>
                  <a:t> </a:t>
                </a:r>
                <a:r>
                  <a:rPr lang="en-GB" sz="1465" dirty="0" err="1">
                    <a:solidFill>
                      <a:srgbClr val="151515"/>
                    </a:solidFill>
                    <a:latin typeface="Calibri Light" panose="020F0302020204030204" pitchFamily="34" charset="0"/>
                    <a:cs typeface="Calibri Light" panose="020F0302020204030204" pitchFamily="34" charset="0"/>
                  </a:rPr>
                  <a:t>sich</a:t>
                </a:r>
                <a:r>
                  <a:rPr lang="en-GB" sz="1465" dirty="0">
                    <a:solidFill>
                      <a:srgbClr val="151515"/>
                    </a:solidFill>
                    <a:latin typeface="Calibri Light" panose="020F0302020204030204" pitchFamily="34" charset="0"/>
                    <a:cs typeface="Calibri Light" panose="020F0302020204030204" pitchFamily="34" charset="0"/>
                  </a:rPr>
                  <a:t> bis 2050 </a:t>
                </a:r>
                <a:r>
                  <a:rPr lang="en-GB" sz="1465" dirty="0" err="1">
                    <a:solidFill>
                      <a:srgbClr val="151515"/>
                    </a:solidFill>
                    <a:latin typeface="Calibri Light" panose="020F0302020204030204" pitchFamily="34" charset="0"/>
                    <a:cs typeface="Calibri Light" panose="020F0302020204030204" pitchFamily="34" charset="0"/>
                  </a:rPr>
                  <a:t>aufgrund</a:t>
                </a:r>
                <a:r>
                  <a:rPr lang="en-GB" sz="1465" dirty="0">
                    <a:solidFill>
                      <a:srgbClr val="151515"/>
                    </a:solidFill>
                    <a:latin typeface="Calibri Light" panose="020F0302020204030204" pitchFamily="34" charset="0"/>
                    <a:cs typeface="Calibri Light" panose="020F0302020204030204" pitchFamily="34" charset="0"/>
                  </a:rPr>
                  <a:t> der </a:t>
                </a:r>
                <a:r>
                  <a:rPr lang="en-GB" sz="1465" dirty="0" err="1">
                    <a:solidFill>
                      <a:srgbClr val="151515"/>
                    </a:solidFill>
                    <a:latin typeface="Calibri Light" panose="020F0302020204030204" pitchFamily="34" charset="0"/>
                    <a:cs typeface="Calibri Light" panose="020F0302020204030204" pitchFamily="34" charset="0"/>
                  </a:rPr>
                  <a:t>alternden</a:t>
                </a:r>
                <a:r>
                  <a:rPr lang="en-GB" sz="1465" dirty="0">
                    <a:solidFill>
                      <a:srgbClr val="151515"/>
                    </a:solidFill>
                    <a:latin typeface="Calibri Light" panose="020F0302020204030204" pitchFamily="34" charset="0"/>
                    <a:cs typeface="Calibri Light" panose="020F0302020204030204" pitchFamily="34" charset="0"/>
                  </a:rPr>
                  <a:t> </a:t>
                </a:r>
                <a:r>
                  <a:rPr lang="en-GB" sz="1465" dirty="0" err="1">
                    <a:solidFill>
                      <a:srgbClr val="151515"/>
                    </a:solidFill>
                    <a:latin typeface="Calibri Light" panose="020F0302020204030204" pitchFamily="34" charset="0"/>
                    <a:cs typeface="Calibri Light" panose="020F0302020204030204" pitchFamily="34" charset="0"/>
                  </a:rPr>
                  <a:t>Bevölkerung</a:t>
                </a:r>
                <a:r>
                  <a:rPr lang="en-GB" sz="1465" dirty="0">
                    <a:solidFill>
                      <a:srgbClr val="151515"/>
                    </a:solidFill>
                    <a:latin typeface="Calibri Light" panose="020F0302020204030204" pitchFamily="34" charset="0"/>
                    <a:cs typeface="Calibri Light" panose="020F0302020204030204" pitchFamily="34" charset="0"/>
                  </a:rPr>
                  <a:t> (#</a:t>
                </a:r>
                <a:r>
                  <a:rPr lang="en-GB" sz="1465" dirty="0" err="1">
                    <a:solidFill>
                      <a:srgbClr val="151515"/>
                    </a:solidFill>
                    <a:latin typeface="Calibri Light" panose="020F0302020204030204" pitchFamily="34" charset="0"/>
                    <a:cs typeface="Calibri Light" panose="020F0302020204030204" pitchFamily="34" charset="0"/>
                  </a:rPr>
                  <a:t>AgeingPopulation</a:t>
                </a:r>
                <a:r>
                  <a:rPr lang="en-GB" sz="1465" dirty="0">
                    <a:solidFill>
                      <a:srgbClr val="151515"/>
                    </a:solidFill>
                    <a:latin typeface="Calibri Light" panose="020F0302020204030204" pitchFamily="34" charset="0"/>
                    <a:cs typeface="Calibri Light" panose="020F0302020204030204" pitchFamily="34" charset="0"/>
                  </a:rPr>
                  <a:t>) </a:t>
                </a:r>
                <a:r>
                  <a:rPr lang="en-GB" sz="1465" dirty="0" err="1">
                    <a:solidFill>
                      <a:srgbClr val="151515"/>
                    </a:solidFill>
                    <a:latin typeface="Calibri Light" panose="020F0302020204030204" pitchFamily="34" charset="0"/>
                    <a:cs typeface="Calibri Light" panose="020F0302020204030204" pitchFamily="34" charset="0"/>
                  </a:rPr>
                  <a:t>verdoppeln</a:t>
                </a:r>
                <a:r>
                  <a:rPr lang="en-GB" sz="1465" dirty="0">
                    <a:solidFill>
                      <a:srgbClr val="151515"/>
                    </a:solidFill>
                    <a:latin typeface="Calibri Light" panose="020F0302020204030204" pitchFamily="34" charset="0"/>
                    <a:cs typeface="Calibri Light" panose="020F0302020204030204" pitchFamily="34" charset="0"/>
                  </a:rPr>
                  <a:t>. </a:t>
                </a:r>
                <a:r>
                  <a:rPr lang="de-AT" sz="1465" dirty="0">
                    <a:solidFill>
                      <a:srgbClr val="151515"/>
                    </a:solidFill>
                    <a:latin typeface="Calibri Light" panose="020F0302020204030204" pitchFamily="34" charset="0"/>
                    <a:cs typeface="Calibri Light" panose="020F0302020204030204" pitchFamily="34" charset="0"/>
                  </a:rPr>
                  <a:t>Die Zahl der Menschen mit Demenz (#Dementia) wird in den nächsten 20 Jahren voraussichtlich um 60% steigen und bis 2040 14,3 Millionen erreichen.</a:t>
                </a:r>
                <a:r>
                  <a:rPr lang="en-GB" sz="1465" dirty="0">
                    <a:solidFill>
                      <a:srgbClr val="151515"/>
                    </a:solidFill>
                    <a:latin typeface="Calibri Light" panose="020F0302020204030204" pitchFamily="34" charset="0"/>
                    <a:cs typeface="Calibri Light" panose="020F0302020204030204" pitchFamily="34" charset="0"/>
                  </a:rPr>
                  <a:t> #</a:t>
                </a:r>
                <a:r>
                  <a:rPr lang="en-GB" sz="1465" dirty="0" err="1">
                    <a:solidFill>
                      <a:srgbClr val="151515"/>
                    </a:solidFill>
                    <a:latin typeface="Calibri Light" panose="020F0302020204030204" pitchFamily="34" charset="0"/>
                    <a:cs typeface="Calibri Light" panose="020F0302020204030204" pitchFamily="34" charset="0"/>
                  </a:rPr>
                  <a:t>HaveYouHeard</a:t>
                </a:r>
                <a:r>
                  <a:rPr lang="en-GB" sz="1465" dirty="0">
                    <a:solidFill>
                      <a:srgbClr val="151515"/>
                    </a:solidFill>
                    <a:latin typeface="Calibri Light" panose="020F0302020204030204" pitchFamily="34" charset="0"/>
                    <a:cs typeface="Calibri Light" panose="020F0302020204030204" pitchFamily="34" charset="0"/>
                  </a:rPr>
                  <a:t> </a:t>
                </a: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64365" y="2657432"/>
              <a:ext cx="4516560" cy="1423683"/>
            </a:xfrm>
            <a:prstGeom prst="rect">
              <a:avLst/>
            </a:prstGeom>
            <a:noFill/>
          </p:spPr>
          <p:txBody>
            <a:bodyPr wrap="square" rtlCol="0">
              <a:spAutoFit/>
            </a:bodyPr>
            <a:lstStyle/>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Die europäische Bevölkerung zählt weltweit zu den ältesten, und die Bevölkerungsalterung schreitet rasant voran.</a:t>
              </a:r>
              <a:endParaRPr lang="en-US" sz="1465" dirty="0">
                <a:solidFill>
                  <a:srgbClr val="151515"/>
                </a:solidFill>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Die Zahl der Menschen mit beeinträchtigendem Hörverlust (#Hearing Loss), wird sich bis 2050 verdoppeln.</a:t>
              </a:r>
              <a:endParaRPr lang="en-US" sz="1465" dirty="0">
                <a:solidFill>
                  <a:srgbClr val="151515"/>
                </a:solidFill>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Die Zahl der Menschen mit Demenz wird in den nächsten 20 Jahren voraussichtlich um 60% steigen und bis 2040 14,3 Millionen erreichen.</a:t>
              </a:r>
              <a:endParaRPr lang="en-US" sz="1465" dirty="0">
                <a:solidFill>
                  <a:srgbClr val="151515"/>
                </a:solidFill>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Wir müssen jetzt handeln, um die Prävention, Behandlung und Versorgung dieser beiden Krankheitsbilder zu verbessern.</a:t>
              </a:r>
              <a:endParaRPr lang="en-GB" sz="1465" dirty="0">
                <a:solidFill>
                  <a:srgbClr val="151515"/>
                </a:solidFill>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71997" y="2462141"/>
              <a:ext cx="3019426" cy="284756"/>
            </a:xfrm>
            <a:prstGeom prst="rect">
              <a:avLst/>
            </a:prstGeom>
            <a:noFill/>
          </p:spPr>
          <p:txBody>
            <a:bodyPr wrap="square" rtlCol="0">
              <a:spAutoFit/>
            </a:bodyPr>
            <a:lstStyle/>
            <a:p>
              <a:pPr defTabSz="1217706"/>
              <a:r>
                <a:rPr lang="en-US" sz="1864" b="1" dirty="0">
                  <a:solidFill>
                    <a:srgbClr val="C60C30"/>
                  </a:solidFill>
                  <a:latin typeface="Calibri Light" panose="020F0302020204030204" pitchFamily="34" charset="0"/>
                  <a:cs typeface="Calibri Light" panose="020F0302020204030204" pitchFamily="34" charset="0"/>
                </a:rPr>
                <a:t>Unterstützende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080079"/>
              <a:ext cx="4567493" cy="1211636"/>
              <a:chOff x="4571997" y="4080079"/>
              <a:chExt cx="4567493" cy="1211636"/>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080079"/>
                <a:ext cx="2809875" cy="284756"/>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Quellen</a:t>
                </a:r>
                <a:endParaRPr lang="en-US" sz="1864" b="1" dirty="0">
                  <a:solidFill>
                    <a:srgbClr val="C60C30"/>
                  </a:solidFill>
                  <a:latin typeface="Calibri Light" panose="020F0302020204030204" pitchFamily="34" charset="0"/>
                  <a:cs typeface="Calibri Light" panose="020F0302020204030204" pitchFamily="34" charset="0"/>
                </a:endParaRP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7" y="4390935"/>
                <a:ext cx="4567493" cy="900780"/>
              </a:xfrm>
              <a:prstGeom prst="rect">
                <a:avLst/>
              </a:prstGeom>
              <a:noFill/>
            </p:spPr>
            <p:txBody>
              <a:bodyPr wrap="square" rtlCol="0">
                <a:spAutoFit/>
              </a:bodyPr>
              <a:lstStyle/>
              <a:p>
                <a:pPr defTabSz="1217706"/>
                <a:r>
                  <a:rPr lang="fr-FR" sz="1199" dirty="0">
                    <a:solidFill>
                      <a:srgbClr val="151515"/>
                    </a:solidFill>
                    <a:latin typeface="Calibri Light" panose="020F0302020204030204" pitchFamily="34" charset="0"/>
                    <a:cs typeface="Calibri Light" panose="020F0302020204030204" pitchFamily="34" charset="0"/>
                  </a:rPr>
                  <a:t>https://www.who.int/news-room/fact-sheets/detail/deafness-and-hearing-loss#:~:text=Over%205%25%20of%20the%20world's,will%20have%20disabling%20hearing%20loss</a:t>
                </a:r>
              </a:p>
              <a:p>
                <a:pPr defTabSz="1217706"/>
                <a:r>
                  <a:rPr lang="en-GB" sz="1199" dirty="0">
                    <a:solidFill>
                      <a:srgbClr val="151515"/>
                    </a:solidFill>
                    <a:latin typeface="Calibri Light" panose="020F0302020204030204" pitchFamily="34" charset="0"/>
                    <a:cs typeface="Calibri Light" panose="020F0302020204030204" pitchFamily="34" charset="0"/>
                  </a:rPr>
                  <a:t>https://www.oecd-ilibrary.org/docserver/health_glance_eur-2018-19-en.pdf?expires=1610650073&amp;id=id&amp;accname=guest&amp;checksum=630A6BEFF42158DA32505E18C454F1A8</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44929" y="2457455"/>
            <a:ext cx="4999541" cy="2812241"/>
          </a:xfrm>
          <a:prstGeom prst="rect">
            <a:avLst/>
          </a:prstGeom>
          <a:ln w="12700">
            <a:solidFill>
              <a:schemeClr val="tx1"/>
            </a:solidFill>
          </a:ln>
        </p:spPr>
      </p:pic>
    </p:spTree>
    <p:extLst>
      <p:ext uri="{BB962C8B-B14F-4D97-AF65-F5344CB8AC3E}">
        <p14:creationId xmlns:p14="http://schemas.microsoft.com/office/powerpoint/2010/main" val="6015529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75184" y="-22023"/>
            <a:ext cx="12562697" cy="1765238"/>
          </a:xfrm>
          <a:prstGeom prst="rect">
            <a:avLst/>
          </a:prstGeom>
        </p:spPr>
        <p:txBody>
          <a:bodyPr vert="horz" lIns="121770" tIns="60885" rIns="121770" bIns="60885"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217706"/>
            <a:r>
              <a:rPr lang="en-GB" sz="2397" b="1" dirty="0">
                <a:solidFill>
                  <a:srgbClr val="C00000"/>
                </a:solidFill>
                <a:latin typeface="Calibri" panose="020F0502020204030204" pitchFamily="34" charset="0"/>
                <a:cs typeface="Calibri" panose="020F0502020204030204" pitchFamily="34" charset="0"/>
              </a:rPr>
              <a:t>Quality OF LIFE</a:t>
            </a:r>
            <a:endParaRPr lang="en-GB" sz="3196" b="1" dirty="0">
              <a:solidFill>
                <a:srgbClr val="C00000"/>
              </a:solidFill>
              <a:latin typeface="Calibri" panose="020F0502020204030204" pitchFamily="34" charset="0"/>
              <a:cs typeface="Calibri" panose="020F0502020204030204" pitchFamily="34" charset="0"/>
            </a:endParaRPr>
          </a:p>
          <a:p>
            <a:pPr algn="ctr" defTabSz="1217706"/>
            <a:r>
              <a:rPr lang="en-GB" sz="2797" b="1" i="1" dirty="0">
                <a:solidFill>
                  <a:srgbClr val="C00000"/>
                </a:solidFill>
                <a:latin typeface="Calibri" panose="020F0502020204030204" pitchFamily="34" charset="0"/>
                <a:cs typeface="Calibri" panose="020F0502020204030204" pitchFamily="34" charset="0"/>
              </a:rPr>
              <a:t>#</a:t>
            </a:r>
            <a:r>
              <a:rPr lang="en-GB" sz="2797" b="1" i="1" dirty="0" err="1">
                <a:solidFill>
                  <a:srgbClr val="C00000"/>
                </a:solidFill>
                <a:latin typeface="Calibri" panose="020F0502020204030204" pitchFamily="34" charset="0"/>
                <a:cs typeface="Calibri" panose="020F0502020204030204" pitchFamily="34" charset="0"/>
              </a:rPr>
              <a:t>HaveYouHeard</a:t>
            </a:r>
            <a:r>
              <a:rPr lang="en-GB" sz="2797"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8122" y="264555"/>
            <a:ext cx="2445898" cy="232251"/>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6105984" y="1513431"/>
            <a:ext cx="6078500" cy="5061016"/>
            <a:chOff x="4571862" y="1274598"/>
            <a:chExt cx="4564503" cy="3800448"/>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564368" cy="1236779"/>
              <a:chOff x="11269412" y="1169708"/>
              <a:chExt cx="4018430" cy="1981690"/>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56263"/>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Vorgeschlagener</a:t>
                </a:r>
                <a:r>
                  <a:rPr lang="en-US" sz="1864" b="1" dirty="0">
                    <a:solidFill>
                      <a:srgbClr val="C60C30"/>
                    </a:solidFill>
                    <a:latin typeface="Calibri Light" panose="020F0302020204030204" pitchFamily="34" charset="0"/>
                    <a:cs typeface="Calibri Light" panose="020F0302020204030204" pitchFamily="34" charset="0"/>
                  </a:rPr>
                  <a:t>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7"/>
                <a:ext cx="4018430" cy="1492001"/>
              </a:xfrm>
              <a:prstGeom prst="rect">
                <a:avLst/>
              </a:prstGeom>
              <a:noFill/>
            </p:spPr>
            <p:txBody>
              <a:bodyPr wrap="square" rtlCol="0">
                <a:spAutoFit/>
              </a:bodyPr>
              <a:lstStyle/>
              <a:p>
                <a:pPr defTabSz="1217706">
                  <a:defRPr/>
                </a:pPr>
                <a:r>
                  <a:rPr lang="en-US" sz="1465" dirty="0" err="1">
                    <a:solidFill>
                      <a:srgbClr val="151515"/>
                    </a:solidFill>
                    <a:latin typeface="Calibri Light" panose="020F0302020204030204" pitchFamily="34" charset="0"/>
                    <a:cs typeface="Calibri Light" panose="020F0302020204030204" pitchFamily="34" charset="0"/>
                  </a:rPr>
                  <a:t>Depressionen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treten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bei</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Personen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mit</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unbehandeltem</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Hörverlust</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mehr</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als</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doppelt</a:t>
                </a:r>
                <a:r>
                  <a:rPr lang="en-US" sz="1465" dirty="0">
                    <a:solidFill>
                      <a:srgbClr val="151515"/>
                    </a:solidFill>
                    <a:latin typeface="Calibri Light" panose="020F0302020204030204" pitchFamily="34" charset="0"/>
                    <a:cs typeface="Calibri Light" panose="020F0302020204030204" pitchFamily="34" charset="0"/>
                  </a:rPr>
                  <a:t> so </a:t>
                </a:r>
                <a:r>
                  <a:rPr lang="en-US" sz="1465" dirty="0" err="1">
                    <a:solidFill>
                      <a:srgbClr val="151515"/>
                    </a:solidFill>
                    <a:latin typeface="Calibri Light" panose="020F0302020204030204" pitchFamily="34" charset="0"/>
                    <a:cs typeface="Calibri Light" panose="020F0302020204030204" pitchFamily="34" charset="0"/>
                  </a:rPr>
                  <a:t>häufig</a:t>
                </a:r>
                <a:r>
                  <a:rPr lang="en-US" sz="1465" dirty="0">
                    <a:solidFill>
                      <a:srgbClr val="151515"/>
                    </a:solidFill>
                    <a:latin typeface="Calibri Light" panose="020F0302020204030204" pitchFamily="34" charset="0"/>
                    <a:cs typeface="Calibri Light" panose="020F0302020204030204" pitchFamily="34" charset="0"/>
                  </a:rPr>
                  <a:t> auf </a:t>
                </a:r>
                <a:r>
                  <a:rPr lang="en-US" sz="1465" dirty="0" err="1">
                    <a:solidFill>
                      <a:srgbClr val="151515"/>
                    </a:solidFill>
                    <a:latin typeface="Calibri Light" panose="020F0302020204030204" pitchFamily="34" charset="0"/>
                    <a:cs typeface="Calibri Light" panose="020F0302020204030204" pitchFamily="34" charset="0"/>
                  </a:rPr>
                  <a:t>wie</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bei</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jenen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ohne</a:t>
                </a:r>
                <a:r>
                  <a:rPr lang="en-US" sz="1465" dirty="0">
                    <a:solidFill>
                      <a:srgbClr val="151515"/>
                    </a:solidFill>
                    <a:latin typeface="Calibri Light" panose="020F0302020204030204" pitchFamily="34" charset="0"/>
                    <a:cs typeface="Calibri Light" panose="020F0302020204030204" pitchFamily="34" charset="0"/>
                  </a:rPr>
                  <a:t>. Der </a:t>
                </a:r>
                <a:r>
                  <a:rPr lang="en-US" sz="1465" dirty="0" err="1">
                    <a:solidFill>
                      <a:srgbClr val="151515"/>
                    </a:solidFill>
                    <a:latin typeface="Calibri Light" panose="020F0302020204030204" pitchFamily="34" charset="0"/>
                    <a:cs typeface="Calibri Light" panose="020F0302020204030204" pitchFamily="34" charset="0"/>
                  </a:rPr>
                  <a:t>Verlust</a:t>
                </a:r>
                <a:r>
                  <a:rPr lang="en-US" sz="1465" dirty="0">
                    <a:solidFill>
                      <a:srgbClr val="151515"/>
                    </a:solidFill>
                    <a:latin typeface="Calibri Light" panose="020F0302020204030204" pitchFamily="34" charset="0"/>
                    <a:cs typeface="Calibri Light" panose="020F0302020204030204" pitchFamily="34" charset="0"/>
                  </a:rPr>
                  <a:t> von Gehirnplastizität, der </a:t>
                </a:r>
                <a:r>
                  <a:rPr lang="en-US" sz="1465" dirty="0" err="1">
                    <a:solidFill>
                      <a:srgbClr val="151515"/>
                    </a:solidFill>
                    <a:latin typeface="Calibri Light" panose="020F0302020204030204" pitchFamily="34" charset="0"/>
                    <a:cs typeface="Calibri Light" panose="020F0302020204030204" pitchFamily="34" charset="0"/>
                  </a:rPr>
                  <a:t>mit</a:t>
                </a:r>
                <a:r>
                  <a:rPr lang="en-US" sz="1465" dirty="0">
                    <a:solidFill>
                      <a:srgbClr val="151515"/>
                    </a:solidFill>
                    <a:latin typeface="Calibri Light" panose="020F0302020204030204" pitchFamily="34" charset="0"/>
                    <a:cs typeface="Calibri Light" panose="020F0302020204030204" pitchFamily="34" charset="0"/>
                  </a:rPr>
                  <a:t> dem </a:t>
                </a:r>
                <a:r>
                  <a:rPr lang="en-US" sz="1465" dirty="0" err="1">
                    <a:solidFill>
                      <a:srgbClr val="151515"/>
                    </a:solidFill>
                    <a:latin typeface="Calibri Light" panose="020F0302020204030204" pitchFamily="34" charset="0"/>
                    <a:cs typeface="Calibri Light" panose="020F0302020204030204" pitchFamily="34" charset="0"/>
                  </a:rPr>
                  <a:t>Abbau</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kognitiver</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Fähigkeiten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einhergeht</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erhöht</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auch</a:t>
                </a:r>
                <a:r>
                  <a:rPr lang="en-US" sz="1465" dirty="0">
                    <a:solidFill>
                      <a:srgbClr val="151515"/>
                    </a:solidFill>
                    <a:latin typeface="Calibri Light" panose="020F0302020204030204" pitchFamily="34" charset="0"/>
                    <a:cs typeface="Calibri Light" panose="020F0302020204030204" pitchFamily="34" charset="0"/>
                  </a:rPr>
                  <a:t> das </a:t>
                </a:r>
                <a:r>
                  <a:rPr lang="en-US" sz="1465" dirty="0" err="1">
                    <a:solidFill>
                      <a:srgbClr val="151515"/>
                    </a:solidFill>
                    <a:latin typeface="Calibri Light" panose="020F0302020204030204" pitchFamily="34" charset="0"/>
                    <a:cs typeface="Calibri Light" panose="020F0302020204030204" pitchFamily="34" charset="0"/>
                  </a:rPr>
                  <a:t>Risiko</a:t>
                </a:r>
                <a:r>
                  <a:rPr lang="en-US" sz="1465" dirty="0">
                    <a:solidFill>
                      <a:srgbClr val="151515"/>
                    </a:solidFill>
                    <a:latin typeface="Calibri Light" panose="020F0302020204030204" pitchFamily="34" charset="0"/>
                    <a:cs typeface="Calibri Light" panose="020F0302020204030204" pitchFamily="34" charset="0"/>
                  </a:rPr>
                  <a:t> von </a:t>
                </a:r>
                <a:r>
                  <a:rPr lang="en-US" sz="1465" dirty="0" err="1">
                    <a:solidFill>
                      <a:srgbClr val="151515"/>
                    </a:solidFill>
                    <a:latin typeface="Calibri Light" panose="020F0302020204030204" pitchFamily="34" charset="0"/>
                    <a:cs typeface="Calibri Light" panose="020F0302020204030204" pitchFamily="34" charset="0"/>
                  </a:rPr>
                  <a:t>psychischen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Störungen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HaveYouHeard</a:t>
                </a:r>
                <a:endParaRPr lang="en-GB" sz="1598" dirty="0">
                  <a:solidFill>
                    <a:srgbClr val="151515"/>
                  </a:solidFill>
                  <a:latin typeface="Calibri Light" panose="020F0302020204030204" pitchFamily="34" charset="0"/>
                  <a:cs typeface="Calibri Light" panose="020F0302020204030204" pitchFamily="34" charset="0"/>
                </a:endParaRPr>
              </a:p>
              <a:p>
                <a:pPr defTabSz="1217706">
                  <a:defRPr/>
                </a:pPr>
                <a:endParaRPr lang="en-GB" sz="1598"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71862" y="2794366"/>
              <a:ext cx="4516560" cy="1608337"/>
            </a:xfrm>
            <a:prstGeom prst="rect">
              <a:avLst/>
            </a:prstGeom>
            <a:noFill/>
          </p:spPr>
          <p:txBody>
            <a:bodyPr wrap="square" rtlCol="0">
              <a:spAutoFit/>
            </a:bodyPr>
            <a:lstStyle/>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Ein Abbau der geistigen Leistungsfähigkeit kann sich, gleich wie Hörverlust, negativ auf die Lebensqualität und die psychische Gesundheit von Betroffenen auswirken.</a:t>
              </a:r>
              <a:endParaRPr lang="en-GB" sz="1465" dirty="0">
                <a:solidFill>
                  <a:srgbClr val="151515"/>
                </a:solidFill>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Hörverlust ist häufig mit psychischen Problemen wie Depressionen verbunden, die bei Personen mit unbehandeltem Hörverlust mehr als doppelt so oft auftreten wie bei jenen ohne.</a:t>
              </a:r>
              <a:endParaRPr lang="en-GB" sz="1465" dirty="0">
                <a:solidFill>
                  <a:srgbClr val="151515"/>
                </a:solidFill>
                <a:highlight>
                  <a:srgbClr val="FFFF00"/>
                </a:highlight>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Der Verlust von Gehirnplastizität, der mit dem Abbau geistiger Fähigkeiten einhergeht, erhöht das Risiko für psychische Störungen</a:t>
              </a:r>
              <a:r>
                <a:rPr lang="en-US" sz="1465" dirty="0">
                  <a:solidFill>
                    <a:srgbClr val="151515"/>
                  </a:solidFill>
                  <a:latin typeface="Calibri Light" panose="020F0302020204030204" pitchFamily="34" charset="0"/>
                  <a:cs typeface="Calibri Light" panose="020F0302020204030204" pitchFamily="34" charset="0"/>
                </a:rPr>
                <a:t>.</a:t>
              </a:r>
              <a:endParaRPr lang="en-GB" sz="1465" dirty="0">
                <a:solidFill>
                  <a:srgbClr val="151515"/>
                </a:solidFill>
                <a:latin typeface="Calibri Light" panose="020F0302020204030204" pitchFamily="34" charset="0"/>
                <a:cs typeface="Calibri Light" panose="020F0302020204030204" pitchFamily="34" charset="0"/>
              </a:endParaRPr>
            </a:p>
            <a:p>
              <a:pPr defTabSz="1217706"/>
              <a:endParaRPr lang="en-GB" sz="1598" dirty="0">
                <a:solidFill>
                  <a:srgbClr val="151515"/>
                </a:solidFill>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71862" y="2483740"/>
              <a:ext cx="3019426" cy="284756"/>
            </a:xfrm>
            <a:prstGeom prst="rect">
              <a:avLst/>
            </a:prstGeom>
            <a:noFill/>
          </p:spPr>
          <p:txBody>
            <a:bodyPr wrap="square" rtlCol="0">
              <a:spAutoFit/>
            </a:bodyPr>
            <a:lstStyle/>
            <a:p>
              <a:pPr defTabSz="1217706"/>
              <a:r>
                <a:rPr lang="en-US" sz="1864" b="1" dirty="0">
                  <a:solidFill>
                    <a:srgbClr val="C60C30"/>
                  </a:solidFill>
                  <a:latin typeface="Calibri Light" panose="020F0302020204030204" pitchFamily="34" charset="0"/>
                  <a:cs typeface="Calibri Light" panose="020F0302020204030204" pitchFamily="34" charset="0"/>
                </a:rPr>
                <a:t>Unterstützende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282212"/>
              <a:ext cx="4520934" cy="792834"/>
              <a:chOff x="4571997" y="4282212"/>
              <a:chExt cx="4520934" cy="792834"/>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282212"/>
                <a:ext cx="2809875" cy="284756"/>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Quellen</a:t>
                </a:r>
                <a:endParaRPr lang="en-US" sz="1864" b="1" dirty="0">
                  <a:solidFill>
                    <a:srgbClr val="C60C30"/>
                  </a:solidFill>
                  <a:latin typeface="Calibri Light" panose="020F0302020204030204" pitchFamily="34" charset="0"/>
                  <a:cs typeface="Calibri Light" panose="020F0302020204030204" pitchFamily="34" charset="0"/>
                </a:endParaRP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589989"/>
                <a:ext cx="4520933" cy="485057"/>
              </a:xfrm>
              <a:prstGeom prst="rect">
                <a:avLst/>
              </a:prstGeom>
              <a:noFill/>
            </p:spPr>
            <p:txBody>
              <a:bodyPr wrap="square" rtlCol="0">
                <a:spAutoFit/>
              </a:bodyPr>
              <a:lstStyle/>
              <a:p>
                <a:pPr defTabSz="1217706"/>
                <a:r>
                  <a:rPr lang="fr-FR" sz="1199" dirty="0">
                    <a:solidFill>
                      <a:srgbClr val="151515"/>
                    </a:solidFill>
                    <a:latin typeface="Calibri Light" panose="020F0302020204030204" pitchFamily="34" charset="0"/>
                    <a:cs typeface="Calibri Light" panose="020F0302020204030204" pitchFamily="34" charset="0"/>
                  </a:rPr>
                  <a:t>https://www.hearinghealth.eu/ageing-society/</a:t>
                </a:r>
              </a:p>
              <a:p>
                <a:pPr defTabSz="1217706"/>
                <a:r>
                  <a:rPr lang="en-GB" sz="1199" dirty="0">
                    <a:solidFill>
                      <a:srgbClr val="151515"/>
                    </a:solidFill>
                    <a:latin typeface="Calibri Light" panose="020F0302020204030204" pitchFamily="34" charset="0"/>
                    <a:cs typeface="Calibri Light" panose="020F0302020204030204" pitchFamily="34" charset="0"/>
                  </a:rPr>
                  <a:t>https://hearinghealthfoundation.org/blogs/protecting-your-hearing-means-protecting-your-mental-health</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44929" y="2457455"/>
            <a:ext cx="4999541" cy="2812241"/>
          </a:xfrm>
          <a:prstGeom prst="rect">
            <a:avLst/>
          </a:prstGeom>
          <a:ln w="12700">
            <a:solidFill>
              <a:schemeClr val="tx1"/>
            </a:solidFill>
          </a:ln>
        </p:spPr>
      </p:pic>
    </p:spTree>
    <p:extLst>
      <p:ext uri="{BB962C8B-B14F-4D97-AF65-F5344CB8AC3E}">
        <p14:creationId xmlns:p14="http://schemas.microsoft.com/office/powerpoint/2010/main" val="10309779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75184" y="-22023"/>
            <a:ext cx="12562697" cy="1765238"/>
          </a:xfrm>
          <a:prstGeom prst="rect">
            <a:avLst/>
          </a:prstGeom>
        </p:spPr>
        <p:txBody>
          <a:bodyPr vert="horz" lIns="121770" tIns="60885" rIns="121770" bIns="60885"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217706"/>
            <a:r>
              <a:rPr lang="en-GB" sz="2397" b="1" dirty="0">
                <a:solidFill>
                  <a:srgbClr val="C00000"/>
                </a:solidFill>
                <a:latin typeface="Calibri" panose="020F0502020204030204" pitchFamily="34" charset="0"/>
                <a:cs typeface="Calibri" panose="020F0502020204030204" pitchFamily="34" charset="0"/>
              </a:rPr>
              <a:t>Holistic Approaches TO CARE</a:t>
            </a:r>
            <a:endParaRPr lang="en-GB" sz="3196" b="1" dirty="0">
              <a:solidFill>
                <a:srgbClr val="C00000"/>
              </a:solidFill>
              <a:latin typeface="Calibri" panose="020F0502020204030204" pitchFamily="34" charset="0"/>
              <a:cs typeface="Calibri" panose="020F0502020204030204" pitchFamily="34" charset="0"/>
            </a:endParaRPr>
          </a:p>
          <a:p>
            <a:pPr algn="ctr" defTabSz="1217706"/>
            <a:r>
              <a:rPr lang="en-GB" sz="2797" b="1" i="1" dirty="0">
                <a:solidFill>
                  <a:srgbClr val="C00000"/>
                </a:solidFill>
                <a:latin typeface="Calibri" panose="020F0502020204030204" pitchFamily="34" charset="0"/>
                <a:cs typeface="Calibri" panose="020F0502020204030204" pitchFamily="34" charset="0"/>
              </a:rPr>
              <a:t>#</a:t>
            </a:r>
            <a:r>
              <a:rPr lang="en-GB" sz="2797" b="1" i="1" dirty="0" err="1">
                <a:solidFill>
                  <a:srgbClr val="C00000"/>
                </a:solidFill>
                <a:latin typeface="Calibri" panose="020F0502020204030204" pitchFamily="34" charset="0"/>
                <a:cs typeface="Calibri" panose="020F0502020204030204" pitchFamily="34" charset="0"/>
              </a:rPr>
              <a:t>HaveYouHeard</a:t>
            </a:r>
            <a:r>
              <a:rPr lang="en-GB" sz="2797"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8122" y="264555"/>
            <a:ext cx="2445898" cy="232251"/>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5960842" y="1347890"/>
            <a:ext cx="6098535" cy="5510110"/>
            <a:chOff x="4413792" y="1274598"/>
            <a:chExt cx="4579548" cy="4137684"/>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6" y="1274598"/>
              <a:ext cx="4421344" cy="1590725"/>
              <a:chOff x="11269411" y="1169708"/>
              <a:chExt cx="3892513" cy="2548814"/>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56263"/>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Vorgeschlagener</a:t>
                </a:r>
                <a:r>
                  <a:rPr lang="en-US" sz="1864" b="1" dirty="0">
                    <a:solidFill>
                      <a:srgbClr val="C60C30"/>
                    </a:solidFill>
                    <a:latin typeface="Calibri Light" panose="020F0302020204030204" pitchFamily="34" charset="0"/>
                    <a:cs typeface="Calibri Light" panose="020F0302020204030204" pitchFamily="34" charset="0"/>
                  </a:rPr>
                  <a:t>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1" y="1659396"/>
                <a:ext cx="3892513" cy="2059126"/>
              </a:xfrm>
              <a:prstGeom prst="rect">
                <a:avLst/>
              </a:prstGeom>
              <a:noFill/>
            </p:spPr>
            <p:txBody>
              <a:bodyPr wrap="square" rtlCol="0">
                <a:spAutoFit/>
              </a:bodyPr>
              <a:lstStyle/>
              <a:p>
                <a:pPr defTabSz="1217706"/>
                <a:r>
                  <a:rPr lang="en-US" sz="1465" dirty="0">
                    <a:solidFill>
                      <a:srgbClr val="151515"/>
                    </a:solidFill>
                    <a:latin typeface="Calibri Light" panose="020F0302020204030204" pitchFamily="34" charset="0"/>
                    <a:cs typeface="Calibri Light" panose="020F0302020204030204" pitchFamily="34" charset="0"/>
                  </a:rPr>
                  <a:t>Menschen </a:t>
                </a:r>
                <a:r>
                  <a:rPr lang="en-US" sz="1465" dirty="0" err="1">
                    <a:solidFill>
                      <a:srgbClr val="151515"/>
                    </a:solidFill>
                    <a:latin typeface="Calibri Light" panose="020F0302020204030204" pitchFamily="34" charset="0"/>
                    <a:cs typeface="Calibri Light" panose="020F0302020204030204" pitchFamily="34" charset="0"/>
                  </a:rPr>
                  <a:t>mit</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Demenz</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haben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durchschnittlich</a:t>
                </a:r>
                <a:r>
                  <a:rPr lang="en-US" sz="1465" dirty="0">
                    <a:solidFill>
                      <a:srgbClr val="151515"/>
                    </a:solidFill>
                    <a:latin typeface="Calibri Light" panose="020F0302020204030204" pitchFamily="34" charset="0"/>
                    <a:cs typeface="Calibri Light" panose="020F0302020204030204" pitchFamily="34" charset="0"/>
                  </a:rPr>
                  <a:t> 4,6 </a:t>
                </a:r>
                <a:r>
                  <a:rPr lang="en-US" sz="1465" dirty="0" err="1">
                    <a:solidFill>
                      <a:srgbClr val="151515"/>
                    </a:solidFill>
                    <a:latin typeface="Calibri Light" panose="020F0302020204030204" pitchFamily="34" charset="0"/>
                    <a:cs typeface="Calibri Light" panose="020F0302020204030204" pitchFamily="34" charset="0"/>
                  </a:rPr>
                  <a:t>chronische</a:t>
                </a:r>
                <a:r>
                  <a:rPr lang="en-US" sz="1465" dirty="0">
                    <a:solidFill>
                      <a:srgbClr val="151515"/>
                    </a:solidFill>
                    <a:latin typeface="Calibri Light" panose="020F0302020204030204" pitchFamily="34" charset="0"/>
                    <a:cs typeface="Calibri Light" panose="020F0302020204030204" pitchFamily="34" charset="0"/>
                  </a:rPr>
                  <a:t> Erkrankungen. </a:t>
                </a:r>
                <a:r>
                  <a:rPr lang="en-US" sz="1465" dirty="0" err="1">
                    <a:solidFill>
                      <a:srgbClr val="151515"/>
                    </a:solidFill>
                    <a:latin typeface="Calibri Light" panose="020F0302020204030204" pitchFamily="34" charset="0"/>
                    <a:cs typeface="Calibri Light" panose="020F0302020204030204" pitchFamily="34" charset="0"/>
                  </a:rPr>
                  <a:t>Dennoch</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wird</a:t>
                </a:r>
                <a:r>
                  <a:rPr lang="en-US" sz="1465" dirty="0">
                    <a:solidFill>
                      <a:srgbClr val="151515"/>
                    </a:solidFill>
                    <a:latin typeface="Calibri Light" panose="020F0302020204030204" pitchFamily="34" charset="0"/>
                    <a:cs typeface="Calibri Light" panose="020F0302020204030204" pitchFamily="34" charset="0"/>
                  </a:rPr>
                  <a:t> die </a:t>
                </a:r>
                <a:r>
                  <a:rPr lang="en-US" sz="1465" dirty="0" err="1">
                    <a:solidFill>
                      <a:srgbClr val="151515"/>
                    </a:solidFill>
                    <a:latin typeface="Calibri Light" panose="020F0302020204030204" pitchFamily="34" charset="0"/>
                    <a:cs typeface="Calibri Light" panose="020F0302020204030204" pitchFamily="34" charset="0"/>
                  </a:rPr>
                  <a:t>Demenz</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häufig</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isoliert</a:t>
                </a:r>
                <a:r>
                  <a:rPr lang="en-US" sz="1465" dirty="0">
                    <a:solidFill>
                      <a:srgbClr val="151515"/>
                    </a:solidFill>
                    <a:latin typeface="Calibri Light" panose="020F0302020204030204" pitchFamily="34" charset="0"/>
                    <a:cs typeface="Calibri Light" panose="020F0302020204030204" pitchFamily="34" charset="0"/>
                  </a:rPr>
                  <a:t> und </a:t>
                </a:r>
                <a:r>
                  <a:rPr lang="en-US" sz="1465" dirty="0" err="1">
                    <a:solidFill>
                      <a:srgbClr val="151515"/>
                    </a:solidFill>
                    <a:latin typeface="Calibri Light" panose="020F0302020204030204" pitchFamily="34" charset="0"/>
                    <a:cs typeface="Calibri Light" panose="020F0302020204030204" pitchFamily="34" charset="0"/>
                  </a:rPr>
                  <a:t>ohne</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Berücksichtigung</a:t>
                </a:r>
                <a:r>
                  <a:rPr lang="en-US" sz="1465" dirty="0">
                    <a:solidFill>
                      <a:srgbClr val="151515"/>
                    </a:solidFill>
                    <a:latin typeface="Calibri Light" panose="020F0302020204030204" pitchFamily="34" charset="0"/>
                    <a:cs typeface="Calibri Light" panose="020F0302020204030204" pitchFamily="34" charset="0"/>
                  </a:rPr>
                  <a:t> von </a:t>
                </a:r>
                <a:r>
                  <a:rPr lang="en-US" sz="1465" dirty="0" err="1">
                    <a:solidFill>
                      <a:srgbClr val="151515"/>
                    </a:solidFill>
                    <a:latin typeface="Calibri Light" panose="020F0302020204030204" pitchFamily="34" charset="0"/>
                    <a:cs typeface="Calibri Light" panose="020F0302020204030204" pitchFamily="34" charset="0"/>
                  </a:rPr>
                  <a:t>Komorbiditäten</a:t>
                </a:r>
                <a:r>
                  <a:rPr lang="en-US" sz="1465" dirty="0">
                    <a:solidFill>
                      <a:srgbClr val="151515"/>
                    </a:solidFill>
                    <a:latin typeface="Calibri Light" panose="020F0302020204030204" pitchFamily="34" charset="0"/>
                    <a:cs typeface="Calibri Light" panose="020F0302020204030204" pitchFamily="34" charset="0"/>
                  </a:rPr>
                  <a:t> oder </a:t>
                </a:r>
                <a:r>
                  <a:rPr lang="en-US" sz="1465" dirty="0" err="1">
                    <a:solidFill>
                      <a:srgbClr val="151515"/>
                    </a:solidFill>
                    <a:latin typeface="Calibri Light" panose="020F0302020204030204" pitchFamily="34" charset="0"/>
                    <a:cs typeface="Calibri Light" panose="020F0302020204030204" pitchFamily="34" charset="0"/>
                  </a:rPr>
                  <a:t>Risikofaktoren</a:t>
                </a:r>
                <a:r>
                  <a:rPr lang="en-US" sz="1465" dirty="0">
                    <a:solidFill>
                      <a:srgbClr val="151515"/>
                    </a:solidFill>
                    <a:latin typeface="Calibri Light" panose="020F0302020204030204" pitchFamily="34" charset="0"/>
                    <a:cs typeface="Calibri Light" panose="020F0302020204030204" pitchFamily="34" charset="0"/>
                  </a:rPr>
                  <a:t> </a:t>
                </a:r>
                <a:r>
                  <a:rPr lang="en-US" sz="1465" dirty="0" err="1">
                    <a:solidFill>
                      <a:srgbClr val="151515"/>
                    </a:solidFill>
                    <a:latin typeface="Calibri Light" panose="020F0302020204030204" pitchFamily="34" charset="0"/>
                    <a:cs typeface="Calibri Light" panose="020F0302020204030204" pitchFamily="34" charset="0"/>
                  </a:rPr>
                  <a:t>behandelt</a:t>
                </a:r>
                <a:r>
                  <a:rPr lang="en-US" sz="1465" dirty="0">
                    <a:solidFill>
                      <a:srgbClr val="151515"/>
                    </a:solidFill>
                    <a:latin typeface="Calibri Light" panose="020F0302020204030204" pitchFamily="34" charset="0"/>
                    <a:cs typeface="Calibri Light" panose="020F0302020204030204" pitchFamily="34" charset="0"/>
                  </a:rPr>
                  <a:t>.</a:t>
                </a:r>
                <a:r>
                  <a:rPr lang="de-AT" sz="1465" dirty="0">
                    <a:solidFill>
                      <a:srgbClr val="151515"/>
                    </a:solidFill>
                    <a:latin typeface="Calibri Light" panose="020F0302020204030204" pitchFamily="34" charset="0"/>
                    <a:cs typeface="Calibri Light" panose="020F0302020204030204" pitchFamily="34" charset="0"/>
                  </a:rPr>
                  <a:t> Jetzt Maßnahmen zur Prävention, Behandlung und Versorgung zu setzen, wirkt sich positiv für Patienten in der EU aus. #</a:t>
                </a:r>
                <a:r>
                  <a:rPr lang="de-AT" sz="1465" dirty="0" err="1">
                    <a:solidFill>
                      <a:srgbClr val="151515"/>
                    </a:solidFill>
                    <a:latin typeface="Calibri Light" panose="020F0302020204030204" pitchFamily="34" charset="0"/>
                    <a:cs typeface="Calibri Light" panose="020F0302020204030204" pitchFamily="34" charset="0"/>
                  </a:rPr>
                  <a:t>HaveYouHeard</a:t>
                </a:r>
                <a:endParaRPr lang="en-GB" sz="1465" dirty="0">
                  <a:solidFill>
                    <a:srgbClr val="151515"/>
                  </a:solidFill>
                  <a:latin typeface="Calibri Light" panose="020F0302020204030204" pitchFamily="34" charset="0"/>
                  <a:cs typeface="Calibri Light" panose="020F0302020204030204" pitchFamily="34" charset="0"/>
                </a:endParaRPr>
              </a:p>
              <a:p>
                <a:pPr defTabSz="1217706">
                  <a:defRPr/>
                </a:pPr>
                <a:endParaRPr lang="en-GB" sz="1598" dirty="0">
                  <a:solidFill>
                    <a:srgbClr val="151515"/>
                  </a:solidFill>
                  <a:latin typeface="Calibri Light" panose="020F0302020204030204" pitchFamily="34" charset="0"/>
                  <a:cs typeface="Calibri Light" panose="020F0302020204030204" pitchFamily="34" charset="0"/>
                </a:endParaRPr>
              </a:p>
              <a:p>
                <a:pPr defTabSz="1217706">
                  <a:defRPr/>
                </a:pPr>
                <a:endParaRPr lang="en-GB" sz="1598"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458576" y="2618697"/>
              <a:ext cx="4516560" cy="1931564"/>
            </a:xfrm>
            <a:prstGeom prst="rect">
              <a:avLst/>
            </a:prstGeom>
            <a:noFill/>
          </p:spPr>
          <p:txBody>
            <a:bodyPr wrap="square" rtlCol="0">
              <a:spAutoFit/>
            </a:bodyPr>
            <a:lstStyle/>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Ganzheitliche Ansätze bei Vorsorge und Versorgung können zu besseren Behandlungsergebnissen von Patienten beitragen.</a:t>
              </a:r>
              <a:endParaRPr lang="en-US" sz="1465" dirty="0">
                <a:solidFill>
                  <a:srgbClr val="151515"/>
                </a:solidFill>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Demenzkranke haben im Durchschnitt noch 4,6 zusätzliche chronische Krankheiten neben ihrer Demenz. Obwohl der Abbau geistiger Fähigkeiten oft mit anderen langfristigen Gesundheitsproblemen oder chronischen Erkrankungen zusammenhängt, behandeln Gesundheitssysteme sowie die Forschung den geistigen Abbau als isoliertes Krankheitsbild.</a:t>
              </a:r>
              <a:endParaRPr lang="en-US" sz="1465" dirty="0">
                <a:solidFill>
                  <a:srgbClr val="151515"/>
                </a:solidFill>
                <a:latin typeface="Calibri Light" panose="020F0302020204030204" pitchFamily="34" charset="0"/>
                <a:cs typeface="Calibri Light" panose="020F0302020204030204" pitchFamily="34" charset="0"/>
              </a:endParaRP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Jetzt Maßnahmen zur Prävention, Behandlung und Versorgung zu setzen, wirkt sich positiv auf das Leben von Demenzkranken, deren Familien sowie auf die Gesellschaft aus.</a:t>
              </a:r>
              <a:endParaRPr lang="en-GB" sz="1598" dirty="0">
                <a:solidFill>
                  <a:srgbClr val="151515"/>
                </a:solidFill>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71997" y="2441783"/>
              <a:ext cx="3019426" cy="284756"/>
            </a:xfrm>
            <a:prstGeom prst="rect">
              <a:avLst/>
            </a:prstGeom>
            <a:noFill/>
          </p:spPr>
          <p:txBody>
            <a:bodyPr wrap="square" rtlCol="0">
              <a:spAutoFit/>
            </a:bodyPr>
            <a:lstStyle/>
            <a:p>
              <a:pPr defTabSz="1217706"/>
              <a:r>
                <a:rPr lang="en-US" sz="1864" b="1" dirty="0">
                  <a:solidFill>
                    <a:srgbClr val="C60C30"/>
                  </a:solidFill>
                  <a:latin typeface="Calibri Light" panose="020F0302020204030204" pitchFamily="34" charset="0"/>
                  <a:cs typeface="Calibri Light" panose="020F0302020204030204" pitchFamily="34" charset="0"/>
                </a:rPr>
                <a:t>Unterstützende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413792" y="4562811"/>
              <a:ext cx="4530470" cy="849471"/>
              <a:chOff x="4413792" y="4562811"/>
              <a:chExt cx="4530470" cy="849471"/>
            </a:xfrm>
          </p:grpSpPr>
          <p:sp>
            <p:nvSpPr>
              <p:cNvPr id="18" name="TextBox 17">
                <a:extLst>
                  <a:ext uri="{FF2B5EF4-FFF2-40B4-BE49-F238E27FC236}">
                    <a16:creationId xmlns:a16="http://schemas.microsoft.com/office/drawing/2014/main" id="{5959877D-CFB0-4F4C-989A-3C986858374C}"/>
                  </a:ext>
                </a:extLst>
              </p:cNvPr>
              <p:cNvSpPr txBox="1"/>
              <p:nvPr/>
            </p:nvSpPr>
            <p:spPr>
              <a:xfrm>
                <a:off x="4413792" y="4562811"/>
                <a:ext cx="2809875" cy="284756"/>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Quellen</a:t>
                </a:r>
                <a:endParaRPr lang="en-US" sz="1864" b="1" dirty="0">
                  <a:solidFill>
                    <a:srgbClr val="C60C30"/>
                  </a:solidFill>
                  <a:latin typeface="Calibri Light" panose="020F0302020204030204" pitchFamily="34" charset="0"/>
                  <a:cs typeface="Calibri Light" panose="020F0302020204030204" pitchFamily="34" charset="0"/>
                </a:endParaRPr>
              </a:p>
            </p:txBody>
          </p:sp>
          <p:sp>
            <p:nvSpPr>
              <p:cNvPr id="19" name="TextBox 18">
                <a:extLst>
                  <a:ext uri="{FF2B5EF4-FFF2-40B4-BE49-F238E27FC236}">
                    <a16:creationId xmlns:a16="http://schemas.microsoft.com/office/drawing/2014/main" id="{69FBF015-E684-462A-B0FC-9BB153F891A1}"/>
                  </a:ext>
                </a:extLst>
              </p:cNvPr>
              <p:cNvSpPr txBox="1"/>
              <p:nvPr/>
            </p:nvSpPr>
            <p:spPr>
              <a:xfrm>
                <a:off x="4423329" y="4788650"/>
                <a:ext cx="4520933" cy="623632"/>
              </a:xfrm>
              <a:prstGeom prst="rect">
                <a:avLst/>
              </a:prstGeom>
              <a:noFill/>
            </p:spPr>
            <p:txBody>
              <a:bodyPr wrap="square" rtlCol="0">
                <a:spAutoFit/>
              </a:bodyPr>
              <a:lstStyle/>
              <a:p>
                <a:pPr defTabSz="1217706"/>
                <a:r>
                  <a:rPr lang="en-GB" sz="1199" dirty="0">
                    <a:solidFill>
                      <a:srgbClr val="151515"/>
                    </a:solidFill>
                    <a:latin typeface="Calibri Light" panose="020F0302020204030204" pitchFamily="34" charset="0"/>
                    <a:cs typeface="Calibri Light" panose="020F0302020204030204" pitchFamily="34" charset="0"/>
                  </a:rPr>
                  <a:t>Frances Bunn et al (2016): </a:t>
                </a:r>
                <a:r>
                  <a:rPr lang="en-US" sz="1199" dirty="0">
                    <a:solidFill>
                      <a:srgbClr val="151515"/>
                    </a:solidFill>
                    <a:latin typeface="Calibri Light" panose="020F0302020204030204" pitchFamily="34" charset="0"/>
                    <a:cs typeface="Calibri Light" panose="020F0302020204030204" pitchFamily="34" charset="0"/>
                  </a:rPr>
                  <a:t>Comorbidity and dementia: a mixed-method study on improving health care for people with dementia (</a:t>
                </a:r>
                <a:r>
                  <a:rPr lang="en-US" sz="1199" dirty="0" err="1">
                    <a:solidFill>
                      <a:srgbClr val="151515"/>
                    </a:solidFill>
                    <a:latin typeface="Calibri Light" panose="020F0302020204030204" pitchFamily="34" charset="0"/>
                    <a:cs typeface="Calibri Light" panose="020F0302020204030204" pitchFamily="34" charset="0"/>
                  </a:rPr>
                  <a:t>CoDem</a:t>
                </a:r>
                <a:r>
                  <a:rPr lang="en-US" sz="1199" dirty="0">
                    <a:solidFill>
                      <a:srgbClr val="151515"/>
                    </a:solidFill>
                    <a:latin typeface="Calibri Light" panose="020F0302020204030204" pitchFamily="34" charset="0"/>
                    <a:cs typeface="Calibri Light" panose="020F0302020204030204" pitchFamily="34" charset="0"/>
                  </a:rPr>
                  <a:t>) (https://uhra.herts.ac.uk/bitstream/handle/2299/16760/FullReport_hsdr04080_1_.pdf?sequence=2&amp;isAllowed=y)</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44790" y="2457374"/>
            <a:ext cx="4999818" cy="2812397"/>
          </a:xfrm>
          <a:prstGeom prst="rect">
            <a:avLst/>
          </a:prstGeom>
          <a:ln w="12700">
            <a:solidFill>
              <a:schemeClr val="tx1"/>
            </a:solidFill>
          </a:ln>
        </p:spPr>
      </p:pic>
    </p:spTree>
    <p:extLst>
      <p:ext uri="{BB962C8B-B14F-4D97-AF65-F5344CB8AC3E}">
        <p14:creationId xmlns:p14="http://schemas.microsoft.com/office/powerpoint/2010/main" val="1293351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75184" y="-22023"/>
            <a:ext cx="12562697" cy="1765238"/>
          </a:xfrm>
          <a:prstGeom prst="rect">
            <a:avLst/>
          </a:prstGeom>
        </p:spPr>
        <p:txBody>
          <a:bodyPr vert="horz" lIns="121770" tIns="60885" rIns="121770" bIns="60885"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217706"/>
            <a:r>
              <a:rPr lang="en-GB" sz="2397" b="1" dirty="0">
                <a:solidFill>
                  <a:srgbClr val="C00000"/>
                </a:solidFill>
                <a:latin typeface="Calibri" panose="020F0502020204030204" pitchFamily="34" charset="0"/>
                <a:cs typeface="Calibri" panose="020F0502020204030204" pitchFamily="34" charset="0"/>
              </a:rPr>
              <a:t>Cost TO SOCIETY</a:t>
            </a:r>
            <a:endParaRPr lang="en-GB" sz="3196" b="1" dirty="0">
              <a:solidFill>
                <a:srgbClr val="C00000"/>
              </a:solidFill>
              <a:latin typeface="Calibri" panose="020F0502020204030204" pitchFamily="34" charset="0"/>
              <a:cs typeface="Calibri" panose="020F0502020204030204" pitchFamily="34" charset="0"/>
            </a:endParaRPr>
          </a:p>
          <a:p>
            <a:pPr algn="ctr" defTabSz="1217706"/>
            <a:r>
              <a:rPr lang="en-GB" sz="2797" b="1" i="1" dirty="0">
                <a:solidFill>
                  <a:srgbClr val="C00000"/>
                </a:solidFill>
                <a:latin typeface="Calibri" panose="020F0502020204030204" pitchFamily="34" charset="0"/>
                <a:cs typeface="Calibri" panose="020F0502020204030204" pitchFamily="34" charset="0"/>
              </a:rPr>
              <a:t>#</a:t>
            </a:r>
            <a:r>
              <a:rPr lang="en-GB" sz="2797" b="1" i="1" dirty="0" err="1">
                <a:solidFill>
                  <a:srgbClr val="C00000"/>
                </a:solidFill>
                <a:latin typeface="Calibri" panose="020F0502020204030204" pitchFamily="34" charset="0"/>
                <a:cs typeface="Calibri" panose="020F0502020204030204" pitchFamily="34" charset="0"/>
              </a:rPr>
              <a:t>HaveYouHeard</a:t>
            </a:r>
            <a:r>
              <a:rPr lang="en-GB" sz="2797"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8122" y="264555"/>
            <a:ext cx="2445898" cy="232251"/>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6085833" y="1201713"/>
            <a:ext cx="6040808" cy="5703818"/>
            <a:chOff x="4556731" y="1040522"/>
            <a:chExt cx="4536200" cy="4283145"/>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64364" y="1040522"/>
              <a:ext cx="4428978" cy="1007418"/>
              <a:chOff x="11262692" y="794649"/>
              <a:chExt cx="3899234" cy="1614185"/>
            </a:xfrm>
          </p:grpSpPr>
          <p:sp>
            <p:nvSpPr>
              <p:cNvPr id="8" name="TextBox 7">
                <a:extLst>
                  <a:ext uri="{FF2B5EF4-FFF2-40B4-BE49-F238E27FC236}">
                    <a16:creationId xmlns:a16="http://schemas.microsoft.com/office/drawing/2014/main" id="{AEE591EE-4F72-449B-A78B-5C2F3FADFF09}"/>
                  </a:ext>
                </a:extLst>
              </p:cNvPr>
              <p:cNvSpPr txBox="1"/>
              <p:nvPr/>
            </p:nvSpPr>
            <p:spPr>
              <a:xfrm>
                <a:off x="11262692" y="794649"/>
                <a:ext cx="2809875" cy="456264"/>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Vorgeschlagener</a:t>
                </a:r>
                <a:r>
                  <a:rPr lang="en-US" sz="1864" b="1" dirty="0">
                    <a:solidFill>
                      <a:srgbClr val="C60C30"/>
                    </a:solidFill>
                    <a:latin typeface="Calibri Light" panose="020F0302020204030204" pitchFamily="34" charset="0"/>
                    <a:cs typeface="Calibri Light" panose="020F0302020204030204" pitchFamily="34" charset="0"/>
                  </a:rPr>
                  <a:t>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3" y="1188092"/>
                <a:ext cx="3892513" cy="1220742"/>
              </a:xfrm>
              <a:prstGeom prst="rect">
                <a:avLst/>
              </a:prstGeom>
              <a:noFill/>
            </p:spPr>
            <p:txBody>
              <a:bodyPr wrap="square" rtlCol="0">
                <a:spAutoFit/>
              </a:bodyPr>
              <a:lstStyle/>
              <a:p>
                <a:pPr defTabSz="1217706"/>
                <a:r>
                  <a:rPr lang="de-AT" sz="1465" dirty="0">
                    <a:solidFill>
                      <a:srgbClr val="151515"/>
                    </a:solidFill>
                    <a:latin typeface="Calibri Light" panose="020F0302020204030204" pitchFamily="34" charset="0"/>
                    <a:cs typeface="Calibri Light" panose="020F0302020204030204" pitchFamily="34" charset="0"/>
                  </a:rPr>
                  <a:t>Wir brauchen gemeinsame europäische Maßnahmen zur Vermeidung, Behandlung und Versorgung von Hörverlust und dem Abbau kognitiver Fähigkeiten in der EU. #</a:t>
                </a:r>
                <a:r>
                  <a:rPr lang="de-AT" sz="1465" dirty="0" err="1">
                    <a:solidFill>
                      <a:srgbClr val="151515"/>
                    </a:solidFill>
                    <a:latin typeface="Calibri Light" panose="020F0302020204030204" pitchFamily="34" charset="0"/>
                    <a:cs typeface="Calibri Light" panose="020F0302020204030204" pitchFamily="34" charset="0"/>
                  </a:rPr>
                  <a:t>HaveYouHeard</a:t>
                </a:r>
                <a:endParaRPr lang="en-GB" sz="1598" dirty="0">
                  <a:solidFill>
                    <a:srgbClr val="151515"/>
                  </a:solidFill>
                  <a:latin typeface="Calibri Light" panose="020F0302020204030204" pitchFamily="34" charset="0"/>
                  <a:cs typeface="Calibri Light" panose="020F0302020204030204" pitchFamily="34" charset="0"/>
                </a:endParaRPr>
              </a:p>
              <a:p>
                <a:pPr defTabSz="1217706">
                  <a:defRPr/>
                </a:pPr>
                <a:endParaRPr lang="en-GB" sz="1598"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56731" y="2135185"/>
              <a:ext cx="4536200" cy="2100857"/>
            </a:xfrm>
            <a:prstGeom prst="rect">
              <a:avLst/>
            </a:prstGeom>
            <a:noFill/>
          </p:spPr>
          <p:txBody>
            <a:bodyPr wrap="square" rtlCol="0">
              <a:spAutoFit/>
            </a:bodyPr>
            <a:lstStyle/>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Demenzerkrankungen werden in den nächsten zwanzig Jahren voraussichtlich um 60% steigen und sich zu einer der größten Herausforderungen für die Gesellschaft in Europa entwickeln. </a:t>
              </a: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Hörverlust, der wichtigste veränderbare Risikofaktor für Demenz, kostet die EU etwa 213 Mrd. Euro jährlich. </a:t>
              </a: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Die prognostizierten jährlichen Kosten von Demenz werden in der EU 2030 über 250 Mrd. Euro betragen.</a:t>
              </a:r>
            </a:p>
            <a:p>
              <a:pPr marL="380533" indent="-380533" defTabSz="1217706">
                <a:buFont typeface="Arial" panose="020B0604020202020204" pitchFamily="34" charset="0"/>
                <a:buChar char="•"/>
              </a:pPr>
              <a:r>
                <a:rPr lang="de-AT" sz="1465" dirty="0">
                  <a:solidFill>
                    <a:srgbClr val="151515"/>
                  </a:solidFill>
                  <a:latin typeface="Calibri Light" panose="020F0302020204030204" pitchFamily="34" charset="0"/>
                  <a:cs typeface="Calibri Light" panose="020F0302020204030204" pitchFamily="34" charset="0"/>
                </a:rPr>
                <a:t>Wir müssen sicherstellen, dass Hörgesundheit in allen Bereichen, von Prävention über Screenings bis hin zur Behandlung gefördert wird. Neben Maßnahmen für den Einzelnen benötigen wir Strategien, die das öffentliche Bewusstsein erhöhen, Interessensvertretungen stärken, Zusammenarbeit fördern und Forschung ermöglichen.</a:t>
              </a:r>
              <a:endParaRPr lang="en-GB" sz="1598" dirty="0">
                <a:solidFill>
                  <a:srgbClr val="151515"/>
                </a:solidFill>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56731" y="1886446"/>
              <a:ext cx="3019426" cy="284756"/>
            </a:xfrm>
            <a:prstGeom prst="rect">
              <a:avLst/>
            </a:prstGeom>
            <a:noFill/>
          </p:spPr>
          <p:txBody>
            <a:bodyPr wrap="square" rtlCol="0">
              <a:spAutoFit/>
            </a:bodyPr>
            <a:lstStyle/>
            <a:p>
              <a:pPr defTabSz="1217706"/>
              <a:r>
                <a:rPr lang="en-US" sz="1864" b="1" dirty="0">
                  <a:solidFill>
                    <a:srgbClr val="C60C30"/>
                  </a:solidFill>
                  <a:latin typeface="Calibri Light" panose="020F0302020204030204" pitchFamily="34" charset="0"/>
                  <a:cs typeface="Calibri Light" panose="020F0302020204030204" pitchFamily="34" charset="0"/>
                </a:rPr>
                <a:t>Unterstützende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56731" y="4474527"/>
              <a:ext cx="4536200" cy="849140"/>
              <a:chOff x="4556731" y="4474527"/>
              <a:chExt cx="4536200" cy="849140"/>
            </a:xfrm>
          </p:grpSpPr>
          <p:sp>
            <p:nvSpPr>
              <p:cNvPr id="18" name="TextBox 17">
                <a:extLst>
                  <a:ext uri="{FF2B5EF4-FFF2-40B4-BE49-F238E27FC236}">
                    <a16:creationId xmlns:a16="http://schemas.microsoft.com/office/drawing/2014/main" id="{5959877D-CFB0-4F4C-989A-3C986858374C}"/>
                  </a:ext>
                </a:extLst>
              </p:cNvPr>
              <p:cNvSpPr txBox="1"/>
              <p:nvPr/>
            </p:nvSpPr>
            <p:spPr>
              <a:xfrm>
                <a:off x="4556731" y="4474527"/>
                <a:ext cx="2809875" cy="284756"/>
              </a:xfrm>
              <a:prstGeom prst="rect">
                <a:avLst/>
              </a:prstGeom>
              <a:noFill/>
            </p:spPr>
            <p:txBody>
              <a:bodyPr wrap="square" rtlCol="0">
                <a:spAutoFit/>
              </a:bodyPr>
              <a:lstStyle/>
              <a:p>
                <a:pPr defTabSz="1217706"/>
                <a:r>
                  <a:rPr lang="en-US" sz="1864" b="1" dirty="0" err="1">
                    <a:solidFill>
                      <a:srgbClr val="C60C30"/>
                    </a:solidFill>
                    <a:latin typeface="Calibri Light" panose="020F0302020204030204" pitchFamily="34" charset="0"/>
                    <a:cs typeface="Calibri Light" panose="020F0302020204030204" pitchFamily="34" charset="0"/>
                  </a:rPr>
                  <a:t>Quellen</a:t>
                </a:r>
                <a:endParaRPr lang="en-US" sz="1864" b="1" dirty="0">
                  <a:solidFill>
                    <a:srgbClr val="C60C30"/>
                  </a:solidFill>
                  <a:latin typeface="Calibri Light" panose="020F0302020204030204" pitchFamily="34" charset="0"/>
                  <a:cs typeface="Calibri Light" panose="020F0302020204030204" pitchFamily="34" charset="0"/>
                </a:endParaRP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700035"/>
                <a:ext cx="4520933" cy="623632"/>
              </a:xfrm>
              <a:prstGeom prst="rect">
                <a:avLst/>
              </a:prstGeom>
              <a:noFill/>
            </p:spPr>
            <p:txBody>
              <a:bodyPr wrap="square" rtlCol="0">
                <a:spAutoFit/>
              </a:bodyPr>
              <a:lstStyle/>
              <a:p>
                <a:pPr defTabSz="1217706"/>
                <a:r>
                  <a:rPr lang="fr-FR" sz="1199" dirty="0">
                    <a:solidFill>
                      <a:srgbClr val="151515"/>
                    </a:solidFill>
                    <a:latin typeface="Calibri Light" panose="020F0302020204030204" pitchFamily="34" charset="0"/>
                    <a:cs typeface="Calibri Light" panose="020F0302020204030204" pitchFamily="34" charset="0"/>
                  </a:rPr>
                  <a:t>https://www.alzheimer-europe.org/Research/European-Collaboration-on-Dementia/Cost-of-dementia/Prognosis-to-2030</a:t>
                </a:r>
              </a:p>
              <a:p>
                <a:pPr defTabSz="1217706"/>
                <a:r>
                  <a:rPr lang="en-GB" sz="1199" dirty="0">
                    <a:solidFill>
                      <a:srgbClr val="151515"/>
                    </a:solidFill>
                    <a:latin typeface="Calibri Light" panose="020F0302020204030204" pitchFamily="34" charset="0"/>
                    <a:cs typeface="Calibri Light" panose="020F0302020204030204" pitchFamily="34" charset="0"/>
                  </a:rPr>
                  <a:t>https://www.euro.who.int/en/health-topics/noncommunicable-diseases/mental-health/areas-of-work/dementia</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44790" y="2457376"/>
            <a:ext cx="4999818" cy="2812397"/>
          </a:xfrm>
          <a:prstGeom prst="rect">
            <a:avLst/>
          </a:prstGeom>
          <a:ln w="12700">
            <a:solidFill>
              <a:schemeClr val="tx1"/>
            </a:solidFill>
          </a:ln>
        </p:spPr>
      </p:pic>
    </p:spTree>
    <p:extLst>
      <p:ext uri="{BB962C8B-B14F-4D97-AF65-F5344CB8AC3E}">
        <p14:creationId xmlns:p14="http://schemas.microsoft.com/office/powerpoint/2010/main" val="3875473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Light Theme">
  <a:themeElements>
    <a:clrScheme name="MED-EL Light Theme">
      <a:dk1>
        <a:srgbClr val="151515"/>
      </a:dk1>
      <a:lt1>
        <a:srgbClr val="FFFFFF"/>
      </a:lt1>
      <a:dk2>
        <a:srgbClr val="717171"/>
      </a:dk2>
      <a:lt2>
        <a:srgbClr val="D1D4D3"/>
      </a:lt2>
      <a:accent1>
        <a:srgbClr val="C60C30"/>
      </a:accent1>
      <a:accent2>
        <a:srgbClr val="6E273D"/>
      </a:accent2>
      <a:accent3>
        <a:srgbClr val="F7403A"/>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a:lstStyle/>
      <a:style>
        <a:lnRef idx="0">
          <a:scrgbClr r="0" g="0" b="0"/>
        </a:lnRef>
        <a:fillRef idx="0">
          <a:scrgbClr r="0" g="0" b="0"/>
        </a:fillRef>
        <a:effectRef idx="0">
          <a:scrgbClr r="0" g="0" b="0"/>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2C010CDB-CE1F-8D4E-A61B-47F2740EFCA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07DEA05573A704469B324FC5CBD406B9" ma:contentTypeVersion="9" ma:contentTypeDescription="Ein neues Dokument erstellen." ma:contentTypeScope="" ma:versionID="02af3e47f48259d5a0000c5c13ee7473">
  <xsd:schema xmlns:xsd="http://www.w3.org/2001/XMLSchema" xmlns:xs="http://www.w3.org/2001/XMLSchema" xmlns:p="http://schemas.microsoft.com/office/2006/metadata/properties" xmlns:ns2="83fb095b-48d3-4669-8250-679ab175a5b0" targetNamespace="http://schemas.microsoft.com/office/2006/metadata/properties" ma:root="true" ma:fieldsID="a7a04e74c2d3cb39706ce6ddb0054b5b" ns2:_="">
    <xsd:import namespace="83fb095b-48d3-4669-8250-679ab175a5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fb095b-48d3-4669-8250-679ab175a5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46A522E-88E8-47E0-942A-8037F864BD39}"/>
</file>

<file path=customXml/itemProps2.xml><?xml version="1.0" encoding="utf-8"?>
<ds:datastoreItem xmlns:ds="http://schemas.openxmlformats.org/officeDocument/2006/customXml" ds:itemID="{998A13F9-E38F-40D6-AE16-9C7738E6F41E}"/>
</file>

<file path=customXml/itemProps3.xml><?xml version="1.0" encoding="utf-8"?>
<ds:datastoreItem xmlns:ds="http://schemas.openxmlformats.org/officeDocument/2006/customXml" ds:itemID="{B6ADE830-F0E9-44F6-8AC8-9518B675251A}"/>
</file>

<file path=docProps/app.xml><?xml version="1.0" encoding="utf-8"?>
<Properties xmlns="http://schemas.openxmlformats.org/officeDocument/2006/extended-properties" xmlns:vt="http://schemas.openxmlformats.org/officeDocument/2006/docPropsVTypes">
  <TotalTime>0</TotalTime>
  <Words>971</Words>
  <Application>Microsoft Office PowerPoint</Application>
  <PresentationFormat>Breitbild</PresentationFormat>
  <Paragraphs>67</Paragraphs>
  <Slides>6</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6</vt:i4>
      </vt:variant>
    </vt:vector>
  </HeadingPairs>
  <TitlesOfParts>
    <vt:vector size="12" baseType="lpstr">
      <vt:lpstr>Arial</vt:lpstr>
      <vt:lpstr>Calibri</vt:lpstr>
      <vt:lpstr>Calibri Light</vt:lpstr>
      <vt:lpstr>Signa Offc Pro Light</vt:lpstr>
      <vt:lpstr>Symbol</vt:lpstr>
      <vt:lpstr>Light Theme</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Fabianne Bamberger (FleishmanHillard)</dc:creator>
  <cp:lastModifiedBy>Carmen Kronawettleitner</cp:lastModifiedBy>
  <cp:revision>39</cp:revision>
  <dcterms:created xsi:type="dcterms:W3CDTF">2021-03-19T09:45:18Z</dcterms:created>
  <dcterms:modified xsi:type="dcterms:W3CDTF">2021-03-22T12:44:59Z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0x01010007DEA05573A704469B324FC5CBD406B9</vt:lpwstr>
  </property>
</Properties>
</file>